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2" r:id="rId4"/>
  </p:sldMasterIdLst>
  <p:notesMasterIdLst>
    <p:notesMasterId r:id="rId21"/>
  </p:notesMasterIdLst>
  <p:handoutMasterIdLst>
    <p:handoutMasterId r:id="rId22"/>
  </p:handoutMasterIdLst>
  <p:sldIdLst>
    <p:sldId id="2147475954" r:id="rId5"/>
    <p:sldId id="2147475907" r:id="rId6"/>
    <p:sldId id="2147475905" r:id="rId7"/>
    <p:sldId id="2147475920" r:id="rId8"/>
    <p:sldId id="2147475910" r:id="rId9"/>
    <p:sldId id="2147475956" r:id="rId10"/>
    <p:sldId id="2147475924" r:id="rId11"/>
    <p:sldId id="2147475923" r:id="rId12"/>
    <p:sldId id="2147475921" r:id="rId13"/>
    <p:sldId id="2147475922" r:id="rId14"/>
    <p:sldId id="2147475925" r:id="rId15"/>
    <p:sldId id="2147475926" r:id="rId16"/>
    <p:sldId id="2147475948" r:id="rId17"/>
    <p:sldId id="2147475927" r:id="rId18"/>
    <p:sldId id="2147475906" r:id="rId19"/>
    <p:sldId id="214747595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90A69BD-A8B5-4C19-AF67-92CCF857D7F0}">
          <p14:sldIdLst>
            <p14:sldId id="2147475954"/>
            <p14:sldId id="2147475907"/>
            <p14:sldId id="2147475905"/>
            <p14:sldId id="2147475920"/>
            <p14:sldId id="2147475910"/>
            <p14:sldId id="2147475956"/>
            <p14:sldId id="2147475924"/>
            <p14:sldId id="2147475923"/>
            <p14:sldId id="2147475921"/>
            <p14:sldId id="2147475922"/>
            <p14:sldId id="2147475925"/>
            <p14:sldId id="2147475926"/>
            <p14:sldId id="2147475948"/>
            <p14:sldId id="2147475927"/>
            <p14:sldId id="2147475906"/>
            <p14:sldId id="2147475957"/>
          </p14:sldIdLst>
        </p14:section>
        <p14:section name="BACK UP / EXTRAS" id="{978BFF6B-C600-43EE-8E28-E9079F1EC003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3869"/>
    <a:srgbClr val="A6A6A6"/>
    <a:srgbClr val="5F88A8"/>
    <a:srgbClr val="85A5BC"/>
    <a:srgbClr val="6095C0"/>
    <a:srgbClr val="5E95C1"/>
    <a:srgbClr val="003805"/>
    <a:srgbClr val="BAD5E8"/>
    <a:srgbClr val="0A40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74AED7-0979-4560-A15D-776866E7E4C0}" v="13" dt="2024-03-10T07:52:39.5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444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nkin, Nigel (Warwick)" userId="110506c4-6667-49a9-ae82-2c056fa5d9b2" providerId="ADAL" clId="{5D22D5E9-1C22-49AF-B11D-2632FF519CF2}"/>
    <pc:docChg chg="undo redo custSel addSld delSld modSld sldOrd delMainMaster modSection">
      <pc:chgData name="Rankin, Nigel (Warwick)" userId="110506c4-6667-49a9-ae82-2c056fa5d9b2" providerId="ADAL" clId="{5D22D5E9-1C22-49AF-B11D-2632FF519CF2}" dt="2024-03-08T18:14:48.083" v="17997" actId="14100"/>
      <pc:docMkLst>
        <pc:docMk/>
      </pc:docMkLst>
      <pc:sldChg chg="modSp add del">
        <pc:chgData name="Rankin, Nigel (Warwick)" userId="110506c4-6667-49a9-ae82-2c056fa5d9b2" providerId="ADAL" clId="{5D22D5E9-1C22-49AF-B11D-2632FF519CF2}" dt="2024-03-07T20:59:16.675" v="14952" actId="47"/>
        <pc:sldMkLst>
          <pc:docMk/>
          <pc:sldMk cId="3648337489" sldId="334"/>
        </pc:sldMkLst>
        <pc:spChg chg="mod">
          <ac:chgData name="Rankin, Nigel (Warwick)" userId="110506c4-6667-49a9-ae82-2c056fa5d9b2" providerId="ADAL" clId="{5D22D5E9-1C22-49AF-B11D-2632FF519CF2}" dt="2024-03-07T16:42:01.853" v="11378"/>
          <ac:spMkLst>
            <pc:docMk/>
            <pc:sldMk cId="3648337489" sldId="334"/>
            <ac:spMk id="2" creationId="{63CFAB48-E62C-9EEC-BF26-20997C13E7F0}"/>
          </ac:spMkLst>
        </pc:spChg>
      </pc:sldChg>
      <pc:sldChg chg="modSp add del">
        <pc:chgData name="Rankin, Nigel (Warwick)" userId="110506c4-6667-49a9-ae82-2c056fa5d9b2" providerId="ADAL" clId="{5D22D5E9-1C22-49AF-B11D-2632FF519CF2}" dt="2024-03-07T20:59:16.675" v="14952" actId="47"/>
        <pc:sldMkLst>
          <pc:docMk/>
          <pc:sldMk cId="2499585436" sldId="335"/>
        </pc:sldMkLst>
        <pc:spChg chg="mod">
          <ac:chgData name="Rankin, Nigel (Warwick)" userId="110506c4-6667-49a9-ae82-2c056fa5d9b2" providerId="ADAL" clId="{5D22D5E9-1C22-49AF-B11D-2632FF519CF2}" dt="2024-03-07T16:42:01.853" v="11378"/>
          <ac:spMkLst>
            <pc:docMk/>
            <pc:sldMk cId="2499585436" sldId="335"/>
            <ac:spMk id="2" creationId="{7A904CC3-D1B6-6A92-C48D-7530EDC0D0BE}"/>
          </ac:spMkLst>
        </pc:spChg>
      </pc:sldChg>
      <pc:sldChg chg="modSp add del">
        <pc:chgData name="Rankin, Nigel (Warwick)" userId="110506c4-6667-49a9-ae82-2c056fa5d9b2" providerId="ADAL" clId="{5D22D5E9-1C22-49AF-B11D-2632FF519CF2}" dt="2024-03-07T20:59:16.675" v="14952" actId="47"/>
        <pc:sldMkLst>
          <pc:docMk/>
          <pc:sldMk cId="448312019" sldId="336"/>
        </pc:sldMkLst>
        <pc:spChg chg="mod">
          <ac:chgData name="Rankin, Nigel (Warwick)" userId="110506c4-6667-49a9-ae82-2c056fa5d9b2" providerId="ADAL" clId="{5D22D5E9-1C22-49AF-B11D-2632FF519CF2}" dt="2024-03-07T16:42:01.853" v="11378"/>
          <ac:spMkLst>
            <pc:docMk/>
            <pc:sldMk cId="448312019" sldId="336"/>
            <ac:spMk id="2" creationId="{580CA4F7-C1BD-729C-D429-9714614B391A}"/>
          </ac:spMkLst>
        </pc:spChg>
      </pc:sldChg>
      <pc:sldChg chg="modSp add del">
        <pc:chgData name="Rankin, Nigel (Warwick)" userId="110506c4-6667-49a9-ae82-2c056fa5d9b2" providerId="ADAL" clId="{5D22D5E9-1C22-49AF-B11D-2632FF519CF2}" dt="2024-03-07T20:59:16.675" v="14952" actId="47"/>
        <pc:sldMkLst>
          <pc:docMk/>
          <pc:sldMk cId="3538367544" sldId="337"/>
        </pc:sldMkLst>
        <pc:spChg chg="mod">
          <ac:chgData name="Rankin, Nigel (Warwick)" userId="110506c4-6667-49a9-ae82-2c056fa5d9b2" providerId="ADAL" clId="{5D22D5E9-1C22-49AF-B11D-2632FF519CF2}" dt="2024-03-07T16:42:01.853" v="11378"/>
          <ac:spMkLst>
            <pc:docMk/>
            <pc:sldMk cId="3538367544" sldId="337"/>
            <ac:spMk id="2" creationId="{77127AE7-16F5-3049-DCAE-41EE9D64901B}"/>
          </ac:spMkLst>
        </pc:spChg>
      </pc:sldChg>
      <pc:sldChg chg="modSp add del">
        <pc:chgData name="Rankin, Nigel (Warwick)" userId="110506c4-6667-49a9-ae82-2c056fa5d9b2" providerId="ADAL" clId="{5D22D5E9-1C22-49AF-B11D-2632FF519CF2}" dt="2024-03-07T20:59:16.675" v="14952" actId="47"/>
        <pc:sldMkLst>
          <pc:docMk/>
          <pc:sldMk cId="873541687" sldId="338"/>
        </pc:sldMkLst>
        <pc:spChg chg="mod">
          <ac:chgData name="Rankin, Nigel (Warwick)" userId="110506c4-6667-49a9-ae82-2c056fa5d9b2" providerId="ADAL" clId="{5D22D5E9-1C22-49AF-B11D-2632FF519CF2}" dt="2024-03-07T16:42:01.853" v="11378"/>
          <ac:spMkLst>
            <pc:docMk/>
            <pc:sldMk cId="873541687" sldId="338"/>
            <ac:spMk id="2" creationId="{FB04E35A-0C7E-4AEA-6D46-289F614DC4E4}"/>
          </ac:spMkLst>
        </pc:spChg>
      </pc:sldChg>
      <pc:sldChg chg="addSp delSp modSp add del mod modClrScheme chgLayout">
        <pc:chgData name="Rankin, Nigel (Warwick)" userId="110506c4-6667-49a9-ae82-2c056fa5d9b2" providerId="ADAL" clId="{5D22D5E9-1C22-49AF-B11D-2632FF519CF2}" dt="2024-03-06T15:58:53.415" v="11176" actId="14100"/>
        <pc:sldMkLst>
          <pc:docMk/>
          <pc:sldMk cId="2391056029" sldId="2147327867"/>
        </pc:sldMkLst>
        <pc:spChg chg="del mod ord">
          <ac:chgData name="Rankin, Nigel (Warwick)" userId="110506c4-6667-49a9-ae82-2c056fa5d9b2" providerId="ADAL" clId="{5D22D5E9-1C22-49AF-B11D-2632FF519CF2}" dt="2024-03-04T16:49:27.643" v="206" actId="478"/>
          <ac:spMkLst>
            <pc:docMk/>
            <pc:sldMk cId="2391056029" sldId="2147327867"/>
            <ac:spMk id="4" creationId="{B9B750D4-7062-27DD-0B08-71D256659E5F}"/>
          </ac:spMkLst>
        </pc:spChg>
        <pc:spChg chg="del mod">
          <ac:chgData name="Rankin, Nigel (Warwick)" userId="110506c4-6667-49a9-ae82-2c056fa5d9b2" providerId="ADAL" clId="{5D22D5E9-1C22-49AF-B11D-2632FF519CF2}" dt="2024-03-04T16:49:26.493" v="205" actId="478"/>
          <ac:spMkLst>
            <pc:docMk/>
            <pc:sldMk cId="2391056029" sldId="2147327867"/>
            <ac:spMk id="7" creationId="{AE503D94-7940-A97E-4E84-7F49A16C3D04}"/>
          </ac:spMkLst>
        </pc:spChg>
        <pc:spChg chg="mod">
          <ac:chgData name="Rankin, Nigel (Warwick)" userId="110506c4-6667-49a9-ae82-2c056fa5d9b2" providerId="ADAL" clId="{5D22D5E9-1C22-49AF-B11D-2632FF519CF2}" dt="2024-03-06T15:58:53.415" v="11176" actId="14100"/>
          <ac:spMkLst>
            <pc:docMk/>
            <pc:sldMk cId="2391056029" sldId="2147327867"/>
            <ac:spMk id="8" creationId="{C418B202-3651-2BD3-DA69-34A39245526D}"/>
          </ac:spMkLst>
        </pc:spChg>
        <pc:cxnChg chg="add mod">
          <ac:chgData name="Rankin, Nigel (Warwick)" userId="110506c4-6667-49a9-ae82-2c056fa5d9b2" providerId="ADAL" clId="{5D22D5E9-1C22-49AF-B11D-2632FF519CF2}" dt="2024-03-04T16:50:54.274" v="229" actId="14100"/>
          <ac:cxnSpMkLst>
            <pc:docMk/>
            <pc:sldMk cId="2391056029" sldId="2147327867"/>
            <ac:cxnSpMk id="3" creationId="{88E5563E-AC21-6931-60EA-2FD0D464AF95}"/>
          </ac:cxnSpMkLst>
        </pc:cxnChg>
      </pc:sldChg>
      <pc:sldChg chg="add del">
        <pc:chgData name="Rankin, Nigel (Warwick)" userId="110506c4-6667-49a9-ae82-2c056fa5d9b2" providerId="ADAL" clId="{5D22D5E9-1C22-49AF-B11D-2632FF519CF2}" dt="2024-03-06T07:35:24.290" v="4152"/>
        <pc:sldMkLst>
          <pc:docMk/>
          <pc:sldMk cId="2024800981" sldId="2147376830"/>
        </pc:sldMkLst>
      </pc:sldChg>
      <pc:sldChg chg="add del setBg">
        <pc:chgData name="Rankin, Nigel (Warwick)" userId="110506c4-6667-49a9-ae82-2c056fa5d9b2" providerId="ADAL" clId="{5D22D5E9-1C22-49AF-B11D-2632FF519CF2}" dt="2024-03-08T16:06:02.472" v="17701"/>
        <pc:sldMkLst>
          <pc:docMk/>
          <pc:sldMk cId="614777403" sldId="2147376838"/>
        </pc:sldMkLst>
      </pc:sldChg>
      <pc:sldChg chg="add del">
        <pc:chgData name="Rankin, Nigel (Warwick)" userId="110506c4-6667-49a9-ae82-2c056fa5d9b2" providerId="ADAL" clId="{5D22D5E9-1C22-49AF-B11D-2632FF519CF2}" dt="2024-03-08T16:06:55.164" v="17703"/>
        <pc:sldMkLst>
          <pc:docMk/>
          <pc:sldMk cId="4211794072" sldId="2147376915"/>
        </pc:sldMkLst>
      </pc:sldChg>
      <pc:sldChg chg="del">
        <pc:chgData name="Rankin, Nigel (Warwick)" userId="110506c4-6667-49a9-ae82-2c056fa5d9b2" providerId="ADAL" clId="{5D22D5E9-1C22-49AF-B11D-2632FF519CF2}" dt="2024-03-06T15:54:45.778" v="11136" actId="47"/>
        <pc:sldMkLst>
          <pc:docMk/>
          <pc:sldMk cId="3061211934" sldId="2147376916"/>
        </pc:sldMkLst>
      </pc:sldChg>
      <pc:sldChg chg="delSp add del mod setBg chgLayout">
        <pc:chgData name="Rankin, Nigel (Warwick)" userId="110506c4-6667-49a9-ae82-2c056fa5d9b2" providerId="ADAL" clId="{5D22D5E9-1C22-49AF-B11D-2632FF519CF2}" dt="2024-03-08T18:08:49.132" v="17968" actId="478"/>
        <pc:sldMkLst>
          <pc:docMk/>
          <pc:sldMk cId="1166429846" sldId="2147376917"/>
        </pc:sldMkLst>
        <pc:picChg chg="del">
          <ac:chgData name="Rankin, Nigel (Warwick)" userId="110506c4-6667-49a9-ae82-2c056fa5d9b2" providerId="ADAL" clId="{5D22D5E9-1C22-49AF-B11D-2632FF519CF2}" dt="2024-03-08T18:08:49.132" v="17968" actId="478"/>
          <ac:picMkLst>
            <pc:docMk/>
            <pc:sldMk cId="1166429846" sldId="2147376917"/>
            <ac:picMk id="21" creationId="{BA6FE581-EB96-A228-B1E2-C55E5F5A10D7}"/>
          </ac:picMkLst>
        </pc:picChg>
      </pc:sldChg>
      <pc:sldChg chg="delSp add del mod setBg chgLayout">
        <pc:chgData name="Rankin, Nigel (Warwick)" userId="110506c4-6667-49a9-ae82-2c056fa5d9b2" providerId="ADAL" clId="{5D22D5E9-1C22-49AF-B11D-2632FF519CF2}" dt="2024-03-08T18:08:52.264" v="17969" actId="478"/>
        <pc:sldMkLst>
          <pc:docMk/>
          <pc:sldMk cId="1757342622" sldId="2147376918"/>
        </pc:sldMkLst>
        <pc:picChg chg="del">
          <ac:chgData name="Rankin, Nigel (Warwick)" userId="110506c4-6667-49a9-ae82-2c056fa5d9b2" providerId="ADAL" clId="{5D22D5E9-1C22-49AF-B11D-2632FF519CF2}" dt="2024-03-08T18:08:52.264" v="17969" actId="478"/>
          <ac:picMkLst>
            <pc:docMk/>
            <pc:sldMk cId="1757342622" sldId="2147376918"/>
            <ac:picMk id="21" creationId="{2B16DD1E-AF84-5708-948E-0F4636DAB4DE}"/>
          </ac:picMkLst>
        </pc:picChg>
      </pc:sldChg>
      <pc:sldChg chg="add del setBg">
        <pc:chgData name="Rankin, Nigel (Warwick)" userId="110506c4-6667-49a9-ae82-2c056fa5d9b2" providerId="ADAL" clId="{5D22D5E9-1C22-49AF-B11D-2632FF519CF2}" dt="2024-03-08T16:06:02.472" v="17701"/>
        <pc:sldMkLst>
          <pc:docMk/>
          <pc:sldMk cId="3970478145" sldId="2147376919"/>
        </pc:sldMkLst>
      </pc:sldChg>
      <pc:sldChg chg="add del">
        <pc:chgData name="Rankin, Nigel (Warwick)" userId="110506c4-6667-49a9-ae82-2c056fa5d9b2" providerId="ADAL" clId="{5D22D5E9-1C22-49AF-B11D-2632FF519CF2}" dt="2024-03-08T16:06:02.472" v="17701"/>
        <pc:sldMkLst>
          <pc:docMk/>
          <pc:sldMk cId="2340352577" sldId="2147376920"/>
        </pc:sldMkLst>
      </pc:sldChg>
      <pc:sldChg chg="del">
        <pc:chgData name="Rankin, Nigel (Warwick)" userId="110506c4-6667-49a9-ae82-2c056fa5d9b2" providerId="ADAL" clId="{5D22D5E9-1C22-49AF-B11D-2632FF519CF2}" dt="2024-03-05T16:23:23.413" v="2903" actId="47"/>
        <pc:sldMkLst>
          <pc:docMk/>
          <pc:sldMk cId="1375515772" sldId="2147376921"/>
        </pc:sldMkLst>
      </pc:sldChg>
      <pc:sldChg chg="del">
        <pc:chgData name="Rankin, Nigel (Warwick)" userId="110506c4-6667-49a9-ae82-2c056fa5d9b2" providerId="ADAL" clId="{5D22D5E9-1C22-49AF-B11D-2632FF519CF2}" dt="2024-03-05T16:23:23.413" v="2903" actId="47"/>
        <pc:sldMkLst>
          <pc:docMk/>
          <pc:sldMk cId="1935108709" sldId="2147376923"/>
        </pc:sldMkLst>
      </pc:sldChg>
      <pc:sldChg chg="del">
        <pc:chgData name="Rankin, Nigel (Warwick)" userId="110506c4-6667-49a9-ae82-2c056fa5d9b2" providerId="ADAL" clId="{5D22D5E9-1C22-49AF-B11D-2632FF519CF2}" dt="2024-03-05T16:23:23.413" v="2903" actId="47"/>
        <pc:sldMkLst>
          <pc:docMk/>
          <pc:sldMk cId="2527843401" sldId="2147376924"/>
        </pc:sldMkLst>
      </pc:sldChg>
      <pc:sldChg chg="add">
        <pc:chgData name="Rankin, Nigel (Warwick)" userId="110506c4-6667-49a9-ae82-2c056fa5d9b2" providerId="ADAL" clId="{5D22D5E9-1C22-49AF-B11D-2632FF519CF2}" dt="2024-03-08T18:05:21.339" v="17965"/>
        <pc:sldMkLst>
          <pc:docMk/>
          <pc:sldMk cId="1159963428" sldId="2147376926"/>
        </pc:sldMkLst>
      </pc:sldChg>
      <pc:sldChg chg="modSp mod">
        <pc:chgData name="Rankin, Nigel (Warwick)" userId="110506c4-6667-49a9-ae82-2c056fa5d9b2" providerId="ADAL" clId="{5D22D5E9-1C22-49AF-B11D-2632FF519CF2}" dt="2024-03-08T11:35:29.955" v="16462" actId="113"/>
        <pc:sldMkLst>
          <pc:docMk/>
          <pc:sldMk cId="3864594905" sldId="2147376931"/>
        </pc:sldMkLst>
        <pc:spChg chg="mod">
          <ac:chgData name="Rankin, Nigel (Warwick)" userId="110506c4-6667-49a9-ae82-2c056fa5d9b2" providerId="ADAL" clId="{5D22D5E9-1C22-49AF-B11D-2632FF519CF2}" dt="2024-03-06T15:56:47.293" v="11157" actId="2711"/>
          <ac:spMkLst>
            <pc:docMk/>
            <pc:sldMk cId="3864594905" sldId="2147376931"/>
            <ac:spMk id="3" creationId="{CF06705D-D883-F111-280E-B0244B24E5B0}"/>
          </ac:spMkLst>
        </pc:spChg>
        <pc:spChg chg="mod">
          <ac:chgData name="Rankin, Nigel (Warwick)" userId="110506c4-6667-49a9-ae82-2c056fa5d9b2" providerId="ADAL" clId="{5D22D5E9-1C22-49AF-B11D-2632FF519CF2}" dt="2024-03-06T15:56:54.242" v="11158" actId="207"/>
          <ac:spMkLst>
            <pc:docMk/>
            <pc:sldMk cId="3864594905" sldId="2147376931"/>
            <ac:spMk id="4" creationId="{D7765EBF-B2CB-A98D-988B-C5B1A1E38FFA}"/>
          </ac:spMkLst>
        </pc:spChg>
        <pc:spChg chg="mod">
          <ac:chgData name="Rankin, Nigel (Warwick)" userId="110506c4-6667-49a9-ae82-2c056fa5d9b2" providerId="ADAL" clId="{5D22D5E9-1C22-49AF-B11D-2632FF519CF2}" dt="2024-03-06T15:56:47.293" v="11157" actId="2711"/>
          <ac:spMkLst>
            <pc:docMk/>
            <pc:sldMk cId="3864594905" sldId="2147376931"/>
            <ac:spMk id="6" creationId="{BEF46964-E56F-3E2A-D0AC-E51B0C3B06F2}"/>
          </ac:spMkLst>
        </pc:spChg>
        <pc:spChg chg="mod">
          <ac:chgData name="Rankin, Nigel (Warwick)" userId="110506c4-6667-49a9-ae82-2c056fa5d9b2" providerId="ADAL" clId="{5D22D5E9-1C22-49AF-B11D-2632FF519CF2}" dt="2024-03-06T15:56:57.965" v="11159" actId="207"/>
          <ac:spMkLst>
            <pc:docMk/>
            <pc:sldMk cId="3864594905" sldId="2147376931"/>
            <ac:spMk id="7" creationId="{C2ECFC8B-CD64-7509-9C48-17B1974BFD4A}"/>
          </ac:spMkLst>
        </pc:spChg>
        <pc:spChg chg="mod">
          <ac:chgData name="Rankin, Nigel (Warwick)" userId="110506c4-6667-49a9-ae82-2c056fa5d9b2" providerId="ADAL" clId="{5D22D5E9-1C22-49AF-B11D-2632FF519CF2}" dt="2024-03-06T15:56:47.293" v="11157" actId="2711"/>
          <ac:spMkLst>
            <pc:docMk/>
            <pc:sldMk cId="3864594905" sldId="2147376931"/>
            <ac:spMk id="9" creationId="{165C3D5D-A4D9-3BC4-3108-84BAAB09359B}"/>
          </ac:spMkLst>
        </pc:spChg>
        <pc:spChg chg="mod">
          <ac:chgData name="Rankin, Nigel (Warwick)" userId="110506c4-6667-49a9-ae82-2c056fa5d9b2" providerId="ADAL" clId="{5D22D5E9-1C22-49AF-B11D-2632FF519CF2}" dt="2024-03-06T15:57:01.761" v="11160" actId="207"/>
          <ac:spMkLst>
            <pc:docMk/>
            <pc:sldMk cId="3864594905" sldId="2147376931"/>
            <ac:spMk id="10" creationId="{90A1D388-A743-7E64-0872-837CEA8401B7}"/>
          </ac:spMkLst>
        </pc:spChg>
        <pc:spChg chg="mod">
          <ac:chgData name="Rankin, Nigel (Warwick)" userId="110506c4-6667-49a9-ae82-2c056fa5d9b2" providerId="ADAL" clId="{5D22D5E9-1C22-49AF-B11D-2632FF519CF2}" dt="2024-03-06T15:56:47.293" v="11157" actId="2711"/>
          <ac:spMkLst>
            <pc:docMk/>
            <pc:sldMk cId="3864594905" sldId="2147376931"/>
            <ac:spMk id="12" creationId="{53B058D8-ED59-A2C3-F0B6-28FDE0156D68}"/>
          </ac:spMkLst>
        </pc:spChg>
        <pc:spChg chg="mod">
          <ac:chgData name="Rankin, Nigel (Warwick)" userId="110506c4-6667-49a9-ae82-2c056fa5d9b2" providerId="ADAL" clId="{5D22D5E9-1C22-49AF-B11D-2632FF519CF2}" dt="2024-03-06T15:57:08.696" v="11161" actId="207"/>
          <ac:spMkLst>
            <pc:docMk/>
            <pc:sldMk cId="3864594905" sldId="2147376931"/>
            <ac:spMk id="13" creationId="{F0EF00C3-4C3C-4BF7-9208-955E8AABDDB9}"/>
          </ac:spMkLst>
        </pc:spChg>
        <pc:spChg chg="mod">
          <ac:chgData name="Rankin, Nigel (Warwick)" userId="110506c4-6667-49a9-ae82-2c056fa5d9b2" providerId="ADAL" clId="{5D22D5E9-1C22-49AF-B11D-2632FF519CF2}" dt="2024-03-06T15:56:47.293" v="11157" actId="2711"/>
          <ac:spMkLst>
            <pc:docMk/>
            <pc:sldMk cId="3864594905" sldId="2147376931"/>
            <ac:spMk id="15" creationId="{1A355DB1-FBE0-9BCE-2814-27FD64E19640}"/>
          </ac:spMkLst>
        </pc:spChg>
        <pc:spChg chg="mod">
          <ac:chgData name="Rankin, Nigel (Warwick)" userId="110506c4-6667-49a9-ae82-2c056fa5d9b2" providerId="ADAL" clId="{5D22D5E9-1C22-49AF-B11D-2632FF519CF2}" dt="2024-03-06T15:57:12.081" v="11162" actId="207"/>
          <ac:spMkLst>
            <pc:docMk/>
            <pc:sldMk cId="3864594905" sldId="2147376931"/>
            <ac:spMk id="16" creationId="{FB405ACA-8A84-3419-5890-214F4517F084}"/>
          </ac:spMkLst>
        </pc:spChg>
        <pc:spChg chg="mod">
          <ac:chgData name="Rankin, Nigel (Warwick)" userId="110506c4-6667-49a9-ae82-2c056fa5d9b2" providerId="ADAL" clId="{5D22D5E9-1C22-49AF-B11D-2632FF519CF2}" dt="2024-03-08T11:35:29.955" v="16462" actId="113"/>
          <ac:spMkLst>
            <pc:docMk/>
            <pc:sldMk cId="3864594905" sldId="2147376931"/>
            <ac:spMk id="17" creationId="{97573EEE-42F9-6C9F-724C-A5BD74531A2B}"/>
          </ac:spMkLst>
        </pc:spChg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344499258" sldId="2147376935"/>
        </pc:sldMkLst>
      </pc:sldChg>
      <pc:sldChg chg="add del setBg">
        <pc:chgData name="Rankin, Nigel (Warwick)" userId="110506c4-6667-49a9-ae82-2c056fa5d9b2" providerId="ADAL" clId="{5D22D5E9-1C22-49AF-B11D-2632FF519CF2}" dt="2024-03-08T16:06:02.472" v="17701"/>
        <pc:sldMkLst>
          <pc:docMk/>
          <pc:sldMk cId="1143248724" sldId="2147376939"/>
        </pc:sldMkLst>
      </pc:sldChg>
      <pc:sldChg chg="add del setBg">
        <pc:chgData name="Rankin, Nigel (Warwick)" userId="110506c4-6667-49a9-ae82-2c056fa5d9b2" providerId="ADAL" clId="{5D22D5E9-1C22-49AF-B11D-2632FF519CF2}" dt="2024-03-08T16:06:55.164" v="17703"/>
        <pc:sldMkLst>
          <pc:docMk/>
          <pc:sldMk cId="3254111251" sldId="2147376941"/>
        </pc:sldMkLst>
      </pc:sldChg>
      <pc:sldChg chg="add del setBg">
        <pc:chgData name="Rankin, Nigel (Warwick)" userId="110506c4-6667-49a9-ae82-2c056fa5d9b2" providerId="ADAL" clId="{5D22D5E9-1C22-49AF-B11D-2632FF519CF2}" dt="2024-03-08T16:06:55.164" v="17703"/>
        <pc:sldMkLst>
          <pc:docMk/>
          <pc:sldMk cId="2837480968" sldId="2147376942"/>
        </pc:sldMkLst>
      </pc:sldChg>
      <pc:sldChg chg="add del">
        <pc:chgData name="Rankin, Nigel (Warwick)" userId="110506c4-6667-49a9-ae82-2c056fa5d9b2" providerId="ADAL" clId="{5D22D5E9-1C22-49AF-B11D-2632FF519CF2}" dt="2024-03-08T16:06:02.472" v="17701"/>
        <pc:sldMkLst>
          <pc:docMk/>
          <pc:sldMk cId="3507356966" sldId="2147376943"/>
        </pc:sldMkLst>
      </pc:sldChg>
      <pc:sldChg chg="add del">
        <pc:chgData name="Rankin, Nigel (Warwick)" userId="110506c4-6667-49a9-ae82-2c056fa5d9b2" providerId="ADAL" clId="{5D22D5E9-1C22-49AF-B11D-2632FF519CF2}" dt="2024-03-08T16:06:02.472" v="17701"/>
        <pc:sldMkLst>
          <pc:docMk/>
          <pc:sldMk cId="1540695041" sldId="2147376949"/>
        </pc:sldMkLst>
      </pc:sldChg>
      <pc:sldChg chg="del">
        <pc:chgData name="Rankin, Nigel (Warwick)" userId="110506c4-6667-49a9-ae82-2c056fa5d9b2" providerId="ADAL" clId="{5D22D5E9-1C22-49AF-B11D-2632FF519CF2}" dt="2024-03-05T16:23:23.413" v="2903" actId="47"/>
        <pc:sldMkLst>
          <pc:docMk/>
          <pc:sldMk cId="3736222171" sldId="2147376954"/>
        </pc:sldMkLst>
      </pc:sldChg>
      <pc:sldChg chg="add del">
        <pc:chgData name="Rankin, Nigel (Warwick)" userId="110506c4-6667-49a9-ae82-2c056fa5d9b2" providerId="ADAL" clId="{5D22D5E9-1C22-49AF-B11D-2632FF519CF2}" dt="2024-03-08T16:06:55.164" v="17703"/>
        <pc:sldMkLst>
          <pc:docMk/>
          <pc:sldMk cId="3439759344" sldId="2147376964"/>
        </pc:sldMkLst>
      </pc:sldChg>
      <pc:sldChg chg="add del">
        <pc:chgData name="Rankin, Nigel (Warwick)" userId="110506c4-6667-49a9-ae82-2c056fa5d9b2" providerId="ADAL" clId="{5D22D5E9-1C22-49AF-B11D-2632FF519CF2}" dt="2024-03-08T16:06:55.164" v="17703"/>
        <pc:sldMkLst>
          <pc:docMk/>
          <pc:sldMk cId="2726356099" sldId="2147376967"/>
        </pc:sldMkLst>
      </pc:sldChg>
      <pc:sldChg chg="add del">
        <pc:chgData name="Rankin, Nigel (Warwick)" userId="110506c4-6667-49a9-ae82-2c056fa5d9b2" providerId="ADAL" clId="{5D22D5E9-1C22-49AF-B11D-2632FF519CF2}" dt="2024-03-08T16:06:55.164" v="17703"/>
        <pc:sldMkLst>
          <pc:docMk/>
          <pc:sldMk cId="3132639042" sldId="2147376968"/>
        </pc:sldMkLst>
      </pc:sldChg>
      <pc:sldChg chg="add del">
        <pc:chgData name="Rankin, Nigel (Warwick)" userId="110506c4-6667-49a9-ae82-2c056fa5d9b2" providerId="ADAL" clId="{5D22D5E9-1C22-49AF-B11D-2632FF519CF2}" dt="2024-03-08T16:06:55.164" v="17703"/>
        <pc:sldMkLst>
          <pc:docMk/>
          <pc:sldMk cId="1864867437" sldId="2147376969"/>
        </pc:sldMkLst>
      </pc:sldChg>
      <pc:sldChg chg="add del setBg">
        <pc:chgData name="Rankin, Nigel (Warwick)" userId="110506c4-6667-49a9-ae82-2c056fa5d9b2" providerId="ADAL" clId="{5D22D5E9-1C22-49AF-B11D-2632FF519CF2}" dt="2024-03-08T16:06:55.164" v="17703"/>
        <pc:sldMkLst>
          <pc:docMk/>
          <pc:sldMk cId="2176548528" sldId="2147376970"/>
        </pc:sldMkLst>
      </pc:sldChg>
      <pc:sldChg chg="add del">
        <pc:chgData name="Rankin, Nigel (Warwick)" userId="110506c4-6667-49a9-ae82-2c056fa5d9b2" providerId="ADAL" clId="{5D22D5E9-1C22-49AF-B11D-2632FF519CF2}" dt="2024-03-08T16:06:02.472" v="17701"/>
        <pc:sldMkLst>
          <pc:docMk/>
          <pc:sldMk cId="1112623500" sldId="2147376971"/>
        </pc:sldMkLst>
      </pc:sldChg>
      <pc:sldChg chg="add del">
        <pc:chgData name="Rankin, Nigel (Warwick)" userId="110506c4-6667-49a9-ae82-2c056fa5d9b2" providerId="ADAL" clId="{5D22D5E9-1C22-49AF-B11D-2632FF519CF2}" dt="2024-03-08T16:06:02.472" v="17701"/>
        <pc:sldMkLst>
          <pc:docMk/>
          <pc:sldMk cId="1979425314" sldId="2147376972"/>
        </pc:sldMkLst>
      </pc:sldChg>
      <pc:sldChg chg="add del">
        <pc:chgData name="Rankin, Nigel (Warwick)" userId="110506c4-6667-49a9-ae82-2c056fa5d9b2" providerId="ADAL" clId="{5D22D5E9-1C22-49AF-B11D-2632FF519CF2}" dt="2024-03-08T16:06:02.472" v="17701"/>
        <pc:sldMkLst>
          <pc:docMk/>
          <pc:sldMk cId="4089189555" sldId="2147376973"/>
        </pc:sldMkLst>
      </pc:sldChg>
      <pc:sldChg chg="add del">
        <pc:chgData name="Rankin, Nigel (Warwick)" userId="110506c4-6667-49a9-ae82-2c056fa5d9b2" providerId="ADAL" clId="{5D22D5E9-1C22-49AF-B11D-2632FF519CF2}" dt="2024-03-08T16:06:02.472" v="17701"/>
        <pc:sldMkLst>
          <pc:docMk/>
          <pc:sldMk cId="297587471" sldId="2147376974"/>
        </pc:sldMkLst>
      </pc:sldChg>
      <pc:sldChg chg="add del">
        <pc:chgData name="Rankin, Nigel (Warwick)" userId="110506c4-6667-49a9-ae82-2c056fa5d9b2" providerId="ADAL" clId="{5D22D5E9-1C22-49AF-B11D-2632FF519CF2}" dt="2024-03-08T16:06:55.164" v="17703"/>
        <pc:sldMkLst>
          <pc:docMk/>
          <pc:sldMk cId="350918082" sldId="2147376975"/>
        </pc:sldMkLst>
      </pc:sldChg>
      <pc:sldChg chg="add del">
        <pc:chgData name="Rankin, Nigel (Warwick)" userId="110506c4-6667-49a9-ae82-2c056fa5d9b2" providerId="ADAL" clId="{5D22D5E9-1C22-49AF-B11D-2632FF519CF2}" dt="2024-03-08T16:06:55.164" v="17703"/>
        <pc:sldMkLst>
          <pc:docMk/>
          <pc:sldMk cId="3601243479" sldId="2147376976"/>
        </pc:sldMkLst>
      </pc:sldChg>
      <pc:sldChg chg="add del">
        <pc:chgData name="Rankin, Nigel (Warwick)" userId="110506c4-6667-49a9-ae82-2c056fa5d9b2" providerId="ADAL" clId="{5D22D5E9-1C22-49AF-B11D-2632FF519CF2}" dt="2024-03-08T16:06:02.472" v="17701"/>
        <pc:sldMkLst>
          <pc:docMk/>
          <pc:sldMk cId="2332336513" sldId="2147376977"/>
        </pc:sldMkLst>
      </pc:sldChg>
      <pc:sldChg chg="del">
        <pc:chgData name="Rankin, Nigel (Warwick)" userId="110506c4-6667-49a9-ae82-2c056fa5d9b2" providerId="ADAL" clId="{5D22D5E9-1C22-49AF-B11D-2632FF519CF2}" dt="2024-03-05T16:23:23.413" v="2903" actId="47"/>
        <pc:sldMkLst>
          <pc:docMk/>
          <pc:sldMk cId="2436735030" sldId="2147376978"/>
        </pc:sldMkLst>
      </pc:sldChg>
      <pc:sldChg chg="modSp mod modAnim">
        <pc:chgData name="Rankin, Nigel (Warwick)" userId="110506c4-6667-49a9-ae82-2c056fa5d9b2" providerId="ADAL" clId="{5D22D5E9-1C22-49AF-B11D-2632FF519CF2}" dt="2024-03-08T17:55:05.541" v="17941" actId="20577"/>
        <pc:sldMkLst>
          <pc:docMk/>
          <pc:sldMk cId="2369725595" sldId="2147376979"/>
        </pc:sldMkLst>
        <pc:spChg chg="mod">
          <ac:chgData name="Rankin, Nigel (Warwick)" userId="110506c4-6667-49a9-ae82-2c056fa5d9b2" providerId="ADAL" clId="{5D22D5E9-1C22-49AF-B11D-2632FF519CF2}" dt="2024-03-08T17:54:09.348" v="17933" actId="20577"/>
          <ac:spMkLst>
            <pc:docMk/>
            <pc:sldMk cId="2369725595" sldId="2147376979"/>
            <ac:spMk id="5" creationId="{54A4B1B4-C330-2D34-B3D1-94A85B7B29AF}"/>
          </ac:spMkLst>
        </pc:spChg>
        <pc:spChg chg="mod">
          <ac:chgData name="Rankin, Nigel (Warwick)" userId="110506c4-6667-49a9-ae82-2c056fa5d9b2" providerId="ADAL" clId="{5D22D5E9-1C22-49AF-B11D-2632FF519CF2}" dt="2024-03-08T17:54:15.855" v="17936" actId="20577"/>
          <ac:spMkLst>
            <pc:docMk/>
            <pc:sldMk cId="2369725595" sldId="2147376979"/>
            <ac:spMk id="6" creationId="{54355665-C9A4-AFF6-4764-EC52AA6C1B90}"/>
          </ac:spMkLst>
        </pc:spChg>
        <pc:spChg chg="mod">
          <ac:chgData name="Rankin, Nigel (Warwick)" userId="110506c4-6667-49a9-ae82-2c056fa5d9b2" providerId="ADAL" clId="{5D22D5E9-1C22-49AF-B11D-2632FF519CF2}" dt="2024-03-08T17:54:29.133" v="17938" actId="20577"/>
          <ac:spMkLst>
            <pc:docMk/>
            <pc:sldMk cId="2369725595" sldId="2147376979"/>
            <ac:spMk id="7" creationId="{B88AB09F-0488-12AD-2C87-554C3DBF3546}"/>
          </ac:spMkLst>
        </pc:spChg>
        <pc:spChg chg="mod">
          <ac:chgData name="Rankin, Nigel (Warwick)" userId="110506c4-6667-49a9-ae82-2c056fa5d9b2" providerId="ADAL" clId="{5D22D5E9-1C22-49AF-B11D-2632FF519CF2}" dt="2024-03-08T17:54:54.105" v="17940" actId="20577"/>
          <ac:spMkLst>
            <pc:docMk/>
            <pc:sldMk cId="2369725595" sldId="2147376979"/>
            <ac:spMk id="8" creationId="{366B581E-0896-5C3C-8BA0-696C5ACA5EF8}"/>
          </ac:spMkLst>
        </pc:spChg>
        <pc:spChg chg="mod">
          <ac:chgData name="Rankin, Nigel (Warwick)" userId="110506c4-6667-49a9-ae82-2c056fa5d9b2" providerId="ADAL" clId="{5D22D5E9-1C22-49AF-B11D-2632FF519CF2}" dt="2024-03-08T17:55:05.541" v="17941" actId="20577"/>
          <ac:spMkLst>
            <pc:docMk/>
            <pc:sldMk cId="2369725595" sldId="2147376979"/>
            <ac:spMk id="9" creationId="{94C73E96-A98C-E53A-1DCD-B15558EF583E}"/>
          </ac:spMkLst>
        </pc:spChg>
      </pc:sldChg>
      <pc:sldChg chg="addSp delSp modSp mod modAnim">
        <pc:chgData name="Rankin, Nigel (Warwick)" userId="110506c4-6667-49a9-ae82-2c056fa5d9b2" providerId="ADAL" clId="{5D22D5E9-1C22-49AF-B11D-2632FF519CF2}" dt="2024-03-04T15:13:59.771" v="197"/>
        <pc:sldMkLst>
          <pc:docMk/>
          <pc:sldMk cId="377475638" sldId="2147376980"/>
        </pc:sldMkLst>
        <pc:spChg chg="add mod">
          <ac:chgData name="Rankin, Nigel (Warwick)" userId="110506c4-6667-49a9-ae82-2c056fa5d9b2" providerId="ADAL" clId="{5D22D5E9-1C22-49AF-B11D-2632FF519CF2}" dt="2024-03-04T15:13:11.150" v="191" actId="164"/>
          <ac:spMkLst>
            <pc:docMk/>
            <pc:sldMk cId="377475638" sldId="2147376980"/>
            <ac:spMk id="17" creationId="{8CE320D8-C228-B742-84DA-51A77B629653}"/>
          </ac:spMkLst>
        </pc:spChg>
        <pc:spChg chg="add mod">
          <ac:chgData name="Rankin, Nigel (Warwick)" userId="110506c4-6667-49a9-ae82-2c056fa5d9b2" providerId="ADAL" clId="{5D22D5E9-1C22-49AF-B11D-2632FF519CF2}" dt="2024-03-04T15:13:11.150" v="191" actId="164"/>
          <ac:spMkLst>
            <pc:docMk/>
            <pc:sldMk cId="377475638" sldId="2147376980"/>
            <ac:spMk id="18" creationId="{7582AC38-C2E5-9DD4-161A-EAFA61DA60AA}"/>
          </ac:spMkLst>
        </pc:spChg>
        <pc:spChg chg="add del mod">
          <ac:chgData name="Rankin, Nigel (Warwick)" userId="110506c4-6667-49a9-ae82-2c056fa5d9b2" providerId="ADAL" clId="{5D22D5E9-1C22-49AF-B11D-2632FF519CF2}" dt="2024-03-04T15:12:05.256" v="144" actId="478"/>
          <ac:spMkLst>
            <pc:docMk/>
            <pc:sldMk cId="377475638" sldId="2147376980"/>
            <ac:spMk id="19" creationId="{8DE05047-8025-03E9-D726-EE7E2C9D6208}"/>
          </ac:spMkLst>
        </pc:spChg>
        <pc:spChg chg="add del mod">
          <ac:chgData name="Rankin, Nigel (Warwick)" userId="110506c4-6667-49a9-ae82-2c056fa5d9b2" providerId="ADAL" clId="{5D22D5E9-1C22-49AF-B11D-2632FF519CF2}" dt="2024-03-04T15:12:04.133" v="143" actId="478"/>
          <ac:spMkLst>
            <pc:docMk/>
            <pc:sldMk cId="377475638" sldId="2147376980"/>
            <ac:spMk id="20" creationId="{B1EF511C-94BC-64A9-E4B4-C259DF7D1380}"/>
          </ac:spMkLst>
        </pc:spChg>
        <pc:grpChg chg="mod">
          <ac:chgData name="Rankin, Nigel (Warwick)" userId="110506c4-6667-49a9-ae82-2c056fa5d9b2" providerId="ADAL" clId="{5D22D5E9-1C22-49AF-B11D-2632FF519CF2}" dt="2024-03-04T15:12:55.004" v="190" actId="1036"/>
          <ac:grpSpMkLst>
            <pc:docMk/>
            <pc:sldMk cId="377475638" sldId="2147376980"/>
            <ac:grpSpMk id="16" creationId="{6883C770-6A79-20D6-9375-32B42A305B46}"/>
          </ac:grpSpMkLst>
        </pc:grpChg>
        <pc:grpChg chg="add mod">
          <ac:chgData name="Rankin, Nigel (Warwick)" userId="110506c4-6667-49a9-ae82-2c056fa5d9b2" providerId="ADAL" clId="{5D22D5E9-1C22-49AF-B11D-2632FF519CF2}" dt="2024-03-04T15:13:11.150" v="191" actId="164"/>
          <ac:grpSpMkLst>
            <pc:docMk/>
            <pc:sldMk cId="377475638" sldId="2147376980"/>
            <ac:grpSpMk id="21" creationId="{269991CE-D147-4CE6-E08E-84ACE3593F4F}"/>
          </ac:grpSpMkLst>
        </pc:grpChg>
      </pc:sldChg>
      <pc:sldChg chg="addSp delSp modSp mod modClrScheme modAnim chgLayout">
        <pc:chgData name="Rankin, Nigel (Warwick)" userId="110506c4-6667-49a9-ae82-2c056fa5d9b2" providerId="ADAL" clId="{5D22D5E9-1C22-49AF-B11D-2632FF519CF2}" dt="2024-03-08T11:24:36.155" v="16404"/>
        <pc:sldMkLst>
          <pc:docMk/>
          <pc:sldMk cId="3485879755" sldId="2147376981"/>
        </pc:sldMkLst>
        <pc:spChg chg="add mod">
          <ac:chgData name="Rankin, Nigel (Warwick)" userId="110506c4-6667-49a9-ae82-2c056fa5d9b2" providerId="ADAL" clId="{5D22D5E9-1C22-49AF-B11D-2632FF519CF2}" dt="2024-03-06T15:57:40.039" v="11168" actId="2711"/>
          <ac:spMkLst>
            <pc:docMk/>
            <pc:sldMk cId="3485879755" sldId="2147376981"/>
            <ac:spMk id="9" creationId="{582E68F4-3396-C964-E3D4-E01021116EF0}"/>
          </ac:spMkLst>
        </pc:spChg>
        <pc:spChg chg="add mod">
          <ac:chgData name="Rankin, Nigel (Warwick)" userId="110506c4-6667-49a9-ae82-2c056fa5d9b2" providerId="ADAL" clId="{5D22D5E9-1C22-49AF-B11D-2632FF519CF2}" dt="2024-03-06T15:57:55.181" v="11170" actId="207"/>
          <ac:spMkLst>
            <pc:docMk/>
            <pc:sldMk cId="3485879755" sldId="2147376981"/>
            <ac:spMk id="10" creationId="{A19CF61A-C79B-65EB-C6A6-1F6AED0ECAE3}"/>
          </ac:spMkLst>
        </pc:spChg>
        <pc:spChg chg="add del mod">
          <ac:chgData name="Rankin, Nigel (Warwick)" userId="110506c4-6667-49a9-ae82-2c056fa5d9b2" providerId="ADAL" clId="{5D22D5E9-1C22-49AF-B11D-2632FF519CF2}" dt="2024-03-04T15:04:17.765" v="87" actId="478"/>
          <ac:spMkLst>
            <pc:docMk/>
            <pc:sldMk cId="3485879755" sldId="2147376981"/>
            <ac:spMk id="11" creationId="{20737AE8-6670-7F16-232B-F52ADCB17F30}"/>
          </ac:spMkLst>
        </pc:spChg>
        <pc:spChg chg="add del mod ord">
          <ac:chgData name="Rankin, Nigel (Warwick)" userId="110506c4-6667-49a9-ae82-2c056fa5d9b2" providerId="ADAL" clId="{5D22D5E9-1C22-49AF-B11D-2632FF519CF2}" dt="2024-03-04T15:04:57.743" v="95" actId="11529"/>
          <ac:spMkLst>
            <pc:docMk/>
            <pc:sldMk cId="3485879755" sldId="2147376981"/>
            <ac:spMk id="12" creationId="{FCC968FC-368E-630E-B585-927169375DAB}"/>
          </ac:spMkLst>
        </pc:spChg>
        <pc:grpChg chg="mod">
          <ac:chgData name="Rankin, Nigel (Warwick)" userId="110506c4-6667-49a9-ae82-2c056fa5d9b2" providerId="ADAL" clId="{5D22D5E9-1C22-49AF-B11D-2632FF519CF2}" dt="2024-03-05T14:30:51.343" v="2537" actId="1038"/>
          <ac:grpSpMkLst>
            <pc:docMk/>
            <pc:sldMk cId="3485879755" sldId="2147376981"/>
            <ac:grpSpMk id="5" creationId="{53FDFAE5-281E-F027-05A5-0A0CE844287D}"/>
          </ac:grpSpMkLst>
        </pc:grpChg>
        <pc:picChg chg="mod">
          <ac:chgData name="Rankin, Nigel (Warwick)" userId="110506c4-6667-49a9-ae82-2c056fa5d9b2" providerId="ADAL" clId="{5D22D5E9-1C22-49AF-B11D-2632FF519CF2}" dt="2024-03-05T14:30:51.343" v="2537" actId="1038"/>
          <ac:picMkLst>
            <pc:docMk/>
            <pc:sldMk cId="3485879755" sldId="2147376981"/>
            <ac:picMk id="2" creationId="{6465F5BF-0CFE-86B6-ED31-025B9E23F555}"/>
          </ac:picMkLst>
        </pc:picChg>
        <pc:picChg chg="mod">
          <ac:chgData name="Rankin, Nigel (Warwick)" userId="110506c4-6667-49a9-ae82-2c056fa5d9b2" providerId="ADAL" clId="{5D22D5E9-1C22-49AF-B11D-2632FF519CF2}" dt="2024-03-05T14:30:51.343" v="2537" actId="1038"/>
          <ac:picMkLst>
            <pc:docMk/>
            <pc:sldMk cId="3485879755" sldId="2147376981"/>
            <ac:picMk id="7" creationId="{106F9E1C-4A88-58CF-1CB5-EE6DE195056C}"/>
          </ac:picMkLst>
        </pc:picChg>
      </pc:sldChg>
      <pc:sldChg chg="addSp modSp new del modAnim">
        <pc:chgData name="Rankin, Nigel (Warwick)" userId="110506c4-6667-49a9-ae82-2c056fa5d9b2" providerId="ADAL" clId="{5D22D5E9-1C22-49AF-B11D-2632FF519CF2}" dt="2024-03-06T16:14:12.759" v="11244" actId="47"/>
        <pc:sldMkLst>
          <pc:docMk/>
          <pc:sldMk cId="1127271784" sldId="2147376982"/>
        </pc:sldMkLst>
        <pc:picChg chg="add mod">
          <ac:chgData name="Rankin, Nigel (Warwick)" userId="110506c4-6667-49a9-ae82-2c056fa5d9b2" providerId="ADAL" clId="{5D22D5E9-1C22-49AF-B11D-2632FF519CF2}" dt="2024-03-04T15:07:31.622" v="100"/>
          <ac:picMkLst>
            <pc:docMk/>
            <pc:sldMk cId="1127271784" sldId="2147376982"/>
            <ac:picMk id="2" creationId="{84BDC328-36E5-998B-99DD-6DADA597807F}"/>
          </ac:picMkLst>
        </pc:picChg>
      </pc:sldChg>
      <pc:sldChg chg="new del">
        <pc:chgData name="Rankin, Nigel (Warwick)" userId="110506c4-6667-49a9-ae82-2c056fa5d9b2" providerId="ADAL" clId="{5D22D5E9-1C22-49AF-B11D-2632FF519CF2}" dt="2024-03-04T15:07:04.347" v="98" actId="47"/>
        <pc:sldMkLst>
          <pc:docMk/>
          <pc:sldMk cId="1840998940" sldId="2147376982"/>
        </pc:sldMkLst>
      </pc:sldChg>
      <pc:sldChg chg="add">
        <pc:chgData name="Rankin, Nigel (Warwick)" userId="110506c4-6667-49a9-ae82-2c056fa5d9b2" providerId="ADAL" clId="{5D22D5E9-1C22-49AF-B11D-2632FF519CF2}" dt="2024-03-08T16:06:55.164" v="17703"/>
        <pc:sldMkLst>
          <pc:docMk/>
          <pc:sldMk cId="3776253001" sldId="2147376986"/>
        </pc:sldMkLst>
      </pc:sldChg>
      <pc:sldChg chg="add">
        <pc:chgData name="Rankin, Nigel (Warwick)" userId="110506c4-6667-49a9-ae82-2c056fa5d9b2" providerId="ADAL" clId="{5D22D5E9-1C22-49AF-B11D-2632FF519CF2}" dt="2024-03-08T16:06:55.164" v="17703"/>
        <pc:sldMkLst>
          <pc:docMk/>
          <pc:sldMk cId="252195908" sldId="2147376991"/>
        </pc:sldMkLst>
      </pc:sldChg>
      <pc:sldChg chg="add">
        <pc:chgData name="Rankin, Nigel (Warwick)" userId="110506c4-6667-49a9-ae82-2c056fa5d9b2" providerId="ADAL" clId="{5D22D5E9-1C22-49AF-B11D-2632FF519CF2}" dt="2024-03-08T16:06:55.164" v="17703"/>
        <pc:sldMkLst>
          <pc:docMk/>
          <pc:sldMk cId="2261624092" sldId="2147376992"/>
        </pc:sldMkLst>
      </pc:sldChg>
      <pc:sldChg chg="add">
        <pc:chgData name="Rankin, Nigel (Warwick)" userId="110506c4-6667-49a9-ae82-2c056fa5d9b2" providerId="ADAL" clId="{5D22D5E9-1C22-49AF-B11D-2632FF519CF2}" dt="2024-03-08T16:06:55.164" v="17703"/>
        <pc:sldMkLst>
          <pc:docMk/>
          <pc:sldMk cId="3807377922" sldId="2147376993"/>
        </pc:sldMkLst>
      </pc:sldChg>
      <pc:sldChg chg="delSp modSp add mod chgLayout">
        <pc:chgData name="Rankin, Nigel (Warwick)" userId="110506c4-6667-49a9-ae82-2c056fa5d9b2" providerId="ADAL" clId="{5D22D5E9-1C22-49AF-B11D-2632FF519CF2}" dt="2024-03-08T17:55:59.833" v="17943" actId="478"/>
        <pc:sldMkLst>
          <pc:docMk/>
          <pc:sldMk cId="260053379" sldId="2147470289"/>
        </pc:sldMkLst>
        <pc:spChg chg="del mod ord">
          <ac:chgData name="Rankin, Nigel (Warwick)" userId="110506c4-6667-49a9-ae82-2c056fa5d9b2" providerId="ADAL" clId="{5D22D5E9-1C22-49AF-B11D-2632FF519CF2}" dt="2024-03-08T17:55:59.833" v="17943" actId="478"/>
          <ac:spMkLst>
            <pc:docMk/>
            <pc:sldMk cId="260053379" sldId="2147470289"/>
            <ac:spMk id="2" creationId="{913DF186-9C09-6FAF-5FF7-48B714AB9C61}"/>
          </ac:spMkLst>
        </pc:spChg>
        <pc:spChg chg="mod ord">
          <ac:chgData name="Rankin, Nigel (Warwick)" userId="110506c4-6667-49a9-ae82-2c056fa5d9b2" providerId="ADAL" clId="{5D22D5E9-1C22-49AF-B11D-2632FF519CF2}" dt="2024-03-08T14:16:07.421" v="16669" actId="207"/>
          <ac:spMkLst>
            <pc:docMk/>
            <pc:sldMk cId="260053379" sldId="2147470289"/>
            <ac:spMk id="3" creationId="{9FE51F6A-89F1-1459-1729-D5F723A2FC49}"/>
          </ac:spMkLst>
        </pc:spChg>
        <pc:spChg chg="mod">
          <ac:chgData name="Rankin, Nigel (Warwick)" userId="110506c4-6667-49a9-ae82-2c056fa5d9b2" providerId="ADAL" clId="{5D22D5E9-1C22-49AF-B11D-2632FF519CF2}" dt="2024-03-06T15:59:03.550" v="11177" actId="2711"/>
          <ac:spMkLst>
            <pc:docMk/>
            <pc:sldMk cId="260053379" sldId="2147470289"/>
            <ac:spMk id="9" creationId="{28DC015E-E97E-F284-964B-C85D90438139}"/>
          </ac:spMkLst>
        </pc:spChg>
        <pc:spChg chg="mod">
          <ac:chgData name="Rankin, Nigel (Warwick)" userId="110506c4-6667-49a9-ae82-2c056fa5d9b2" providerId="ADAL" clId="{5D22D5E9-1C22-49AF-B11D-2632FF519CF2}" dt="2024-03-06T15:59:03.550" v="11177" actId="2711"/>
          <ac:spMkLst>
            <pc:docMk/>
            <pc:sldMk cId="260053379" sldId="2147470289"/>
            <ac:spMk id="10" creationId="{B505C0C6-8AB5-0A70-DFD9-6549EBA97DE8}"/>
          </ac:spMkLst>
        </pc:spChg>
        <pc:spChg chg="mod">
          <ac:chgData name="Rankin, Nigel (Warwick)" userId="110506c4-6667-49a9-ae82-2c056fa5d9b2" providerId="ADAL" clId="{5D22D5E9-1C22-49AF-B11D-2632FF519CF2}" dt="2024-03-06T15:59:03.550" v="11177" actId="2711"/>
          <ac:spMkLst>
            <pc:docMk/>
            <pc:sldMk cId="260053379" sldId="2147470289"/>
            <ac:spMk id="11" creationId="{04E3199C-4511-C9E1-0E0A-90B3CB32BF12}"/>
          </ac:spMkLst>
        </pc:spChg>
        <pc:spChg chg="mod">
          <ac:chgData name="Rankin, Nigel (Warwick)" userId="110506c4-6667-49a9-ae82-2c056fa5d9b2" providerId="ADAL" clId="{5D22D5E9-1C22-49AF-B11D-2632FF519CF2}" dt="2024-03-06T15:59:03.550" v="11177" actId="2711"/>
          <ac:spMkLst>
            <pc:docMk/>
            <pc:sldMk cId="260053379" sldId="2147470289"/>
            <ac:spMk id="12" creationId="{F9F72C36-46F8-2089-2C76-E959190CFB55}"/>
          </ac:spMkLst>
        </pc:spChg>
        <pc:spChg chg="mod">
          <ac:chgData name="Rankin, Nigel (Warwick)" userId="110506c4-6667-49a9-ae82-2c056fa5d9b2" providerId="ADAL" clId="{5D22D5E9-1C22-49AF-B11D-2632FF519CF2}" dt="2024-03-06T15:59:03.550" v="11177" actId="2711"/>
          <ac:spMkLst>
            <pc:docMk/>
            <pc:sldMk cId="260053379" sldId="2147470289"/>
            <ac:spMk id="13" creationId="{E84541A6-656B-6279-433A-B82277483695}"/>
          </ac:spMkLst>
        </pc:spChg>
        <pc:spChg chg="mod">
          <ac:chgData name="Rankin, Nigel (Warwick)" userId="110506c4-6667-49a9-ae82-2c056fa5d9b2" providerId="ADAL" clId="{5D22D5E9-1C22-49AF-B11D-2632FF519CF2}" dt="2024-03-06T15:59:03.550" v="11177" actId="2711"/>
          <ac:spMkLst>
            <pc:docMk/>
            <pc:sldMk cId="260053379" sldId="2147470289"/>
            <ac:spMk id="14" creationId="{A4AEFAC6-28B1-2ECA-CA31-8817EDC7DBE8}"/>
          </ac:spMkLst>
        </pc:spChg>
        <pc:spChg chg="mod">
          <ac:chgData name="Rankin, Nigel (Warwick)" userId="110506c4-6667-49a9-ae82-2c056fa5d9b2" providerId="ADAL" clId="{5D22D5E9-1C22-49AF-B11D-2632FF519CF2}" dt="2024-03-06T15:59:03.550" v="11177" actId="2711"/>
          <ac:spMkLst>
            <pc:docMk/>
            <pc:sldMk cId="260053379" sldId="2147470289"/>
            <ac:spMk id="15" creationId="{B250FAB0-4166-1126-8D13-39A6760E0622}"/>
          </ac:spMkLst>
        </pc:spChg>
        <pc:spChg chg="mod">
          <ac:chgData name="Rankin, Nigel (Warwick)" userId="110506c4-6667-49a9-ae82-2c056fa5d9b2" providerId="ADAL" clId="{5D22D5E9-1C22-49AF-B11D-2632FF519CF2}" dt="2024-03-06T15:59:03.550" v="11177" actId="2711"/>
          <ac:spMkLst>
            <pc:docMk/>
            <pc:sldMk cId="260053379" sldId="2147470289"/>
            <ac:spMk id="16" creationId="{5AD27544-E69D-6299-3C14-CC158C88479F}"/>
          </ac:spMkLst>
        </pc:spChg>
        <pc:spChg chg="mod">
          <ac:chgData name="Rankin, Nigel (Warwick)" userId="110506c4-6667-49a9-ae82-2c056fa5d9b2" providerId="ADAL" clId="{5D22D5E9-1C22-49AF-B11D-2632FF519CF2}" dt="2024-03-06T15:59:03.550" v="11177" actId="2711"/>
          <ac:spMkLst>
            <pc:docMk/>
            <pc:sldMk cId="260053379" sldId="2147470289"/>
            <ac:spMk id="17" creationId="{D7434F5A-409A-708F-6B1C-9CA27FCFAF64}"/>
          </ac:spMkLst>
        </pc:spChg>
        <pc:spChg chg="mod">
          <ac:chgData name="Rankin, Nigel (Warwick)" userId="110506c4-6667-49a9-ae82-2c056fa5d9b2" providerId="ADAL" clId="{5D22D5E9-1C22-49AF-B11D-2632FF519CF2}" dt="2024-03-06T15:59:03.550" v="11177" actId="2711"/>
          <ac:spMkLst>
            <pc:docMk/>
            <pc:sldMk cId="260053379" sldId="2147470289"/>
            <ac:spMk id="19" creationId="{14278B4B-8C34-C274-5E8A-B6D3B7723523}"/>
          </ac:spMkLst>
        </pc:spChg>
        <pc:spChg chg="mod">
          <ac:chgData name="Rankin, Nigel (Warwick)" userId="110506c4-6667-49a9-ae82-2c056fa5d9b2" providerId="ADAL" clId="{5D22D5E9-1C22-49AF-B11D-2632FF519CF2}" dt="2024-03-06T15:59:03.550" v="11177" actId="2711"/>
          <ac:spMkLst>
            <pc:docMk/>
            <pc:sldMk cId="260053379" sldId="2147470289"/>
            <ac:spMk id="20" creationId="{B9B184F8-7E1E-91A3-8F65-104C649D26B4}"/>
          </ac:spMkLst>
        </pc:spChg>
        <pc:cxnChg chg="mod ord">
          <ac:chgData name="Rankin, Nigel (Warwick)" userId="110506c4-6667-49a9-ae82-2c056fa5d9b2" providerId="ADAL" clId="{5D22D5E9-1C22-49AF-B11D-2632FF519CF2}" dt="2024-03-04T16:52:31.324" v="239" actId="170"/>
          <ac:cxnSpMkLst>
            <pc:docMk/>
            <pc:sldMk cId="260053379" sldId="2147470289"/>
            <ac:cxnSpMk id="5" creationId="{BD6744EE-8B63-F6B9-DDBB-E2F5E8B008F7}"/>
          </ac:cxnSpMkLst>
        </pc:cxnChg>
        <pc:cxnChg chg="mod ord">
          <ac:chgData name="Rankin, Nigel (Warwick)" userId="110506c4-6667-49a9-ae82-2c056fa5d9b2" providerId="ADAL" clId="{5D22D5E9-1C22-49AF-B11D-2632FF519CF2}" dt="2024-03-04T16:52:31.324" v="239" actId="170"/>
          <ac:cxnSpMkLst>
            <pc:docMk/>
            <pc:sldMk cId="260053379" sldId="2147470289"/>
            <ac:cxnSpMk id="6" creationId="{6CEFB077-A7C6-A802-5A41-A8F3658B05A3}"/>
          </ac:cxnSpMkLst>
        </pc:cxnChg>
        <pc:cxnChg chg="mod ord">
          <ac:chgData name="Rankin, Nigel (Warwick)" userId="110506c4-6667-49a9-ae82-2c056fa5d9b2" providerId="ADAL" clId="{5D22D5E9-1C22-49AF-B11D-2632FF519CF2}" dt="2024-03-04T16:52:31.324" v="239" actId="170"/>
          <ac:cxnSpMkLst>
            <pc:docMk/>
            <pc:sldMk cId="260053379" sldId="2147470289"/>
            <ac:cxnSpMk id="7" creationId="{2D0922D9-5786-A0B9-C467-90D5AF81892E}"/>
          </ac:cxnSpMkLst>
        </pc:cxnChg>
      </pc:sldChg>
      <pc:sldChg chg="addSp delSp modSp add mod chgLayout">
        <pc:chgData name="Rankin, Nigel (Warwick)" userId="110506c4-6667-49a9-ae82-2c056fa5d9b2" providerId="ADAL" clId="{5D22D5E9-1C22-49AF-B11D-2632FF519CF2}" dt="2024-03-08T14:19:02.538" v="16715" actId="207"/>
        <pc:sldMkLst>
          <pc:docMk/>
          <pc:sldMk cId="3490360100" sldId="2147470298"/>
        </pc:sldMkLst>
        <pc:spChg chg="mod">
          <ac:chgData name="Rankin, Nigel (Warwick)" userId="110506c4-6667-49a9-ae82-2c056fa5d9b2" providerId="ADAL" clId="{5D22D5E9-1C22-49AF-B11D-2632FF519CF2}" dt="2024-03-08T14:19:02.538" v="16715" actId="207"/>
          <ac:spMkLst>
            <pc:docMk/>
            <pc:sldMk cId="3490360100" sldId="2147470298"/>
            <ac:spMk id="2" creationId="{BA0CC5CD-B353-08CD-36BB-078F7932A6AA}"/>
          </ac:spMkLst>
        </pc:spChg>
        <pc:spChg chg="add del mod">
          <ac:chgData name="Rankin, Nigel (Warwick)" userId="110506c4-6667-49a9-ae82-2c056fa5d9b2" providerId="ADAL" clId="{5D22D5E9-1C22-49AF-B11D-2632FF519CF2}" dt="2024-03-06T07:21:54.619" v="3695" actId="478"/>
          <ac:spMkLst>
            <pc:docMk/>
            <pc:sldMk cId="3490360100" sldId="2147470298"/>
            <ac:spMk id="3" creationId="{BA38E5DE-B085-8CCB-9EAC-C6D902AD1E12}"/>
          </ac:spMkLst>
        </pc:spChg>
        <pc:spChg chg="add mod">
          <ac:chgData name="Rankin, Nigel (Warwick)" userId="110506c4-6667-49a9-ae82-2c056fa5d9b2" providerId="ADAL" clId="{5D22D5E9-1C22-49AF-B11D-2632FF519CF2}" dt="2024-03-06T13:43:30.999" v="7682" actId="2711"/>
          <ac:spMkLst>
            <pc:docMk/>
            <pc:sldMk cId="3490360100" sldId="2147470298"/>
            <ac:spMk id="4" creationId="{FFA40518-0E65-4027-206C-79E60DB5CE16}"/>
          </ac:spMkLst>
        </pc:spChg>
        <pc:spChg chg="add del mod">
          <ac:chgData name="Rankin, Nigel (Warwick)" userId="110506c4-6667-49a9-ae82-2c056fa5d9b2" providerId="ADAL" clId="{5D22D5E9-1C22-49AF-B11D-2632FF519CF2}" dt="2024-03-06T07:22:51.363" v="3708" actId="478"/>
          <ac:spMkLst>
            <pc:docMk/>
            <pc:sldMk cId="3490360100" sldId="2147470298"/>
            <ac:spMk id="5" creationId="{BE344E76-1E53-23D6-D5C4-9F407BFB8CA1}"/>
          </ac:spMkLst>
        </pc:spChg>
        <pc:spChg chg="add del">
          <ac:chgData name="Rankin, Nigel (Warwick)" userId="110506c4-6667-49a9-ae82-2c056fa5d9b2" providerId="ADAL" clId="{5D22D5E9-1C22-49AF-B11D-2632FF519CF2}" dt="2024-03-06T07:23:52.085" v="3735" actId="478"/>
          <ac:spMkLst>
            <pc:docMk/>
            <pc:sldMk cId="3490360100" sldId="2147470298"/>
            <ac:spMk id="6" creationId="{106DCB3B-EA64-4DB5-0504-1CB23D851375}"/>
          </ac:spMkLst>
        </pc:spChg>
        <pc:spChg chg="add mod">
          <ac:chgData name="Rankin, Nigel (Warwick)" userId="110506c4-6667-49a9-ae82-2c056fa5d9b2" providerId="ADAL" clId="{5D22D5E9-1C22-49AF-B11D-2632FF519CF2}" dt="2024-03-06T13:43:30.999" v="7682" actId="2711"/>
          <ac:spMkLst>
            <pc:docMk/>
            <pc:sldMk cId="3490360100" sldId="2147470298"/>
            <ac:spMk id="7" creationId="{0463A86A-C29D-15D7-F2ED-D67FD93A3D8B}"/>
          </ac:spMkLst>
        </pc:spChg>
        <pc:spChg chg="del mod">
          <ac:chgData name="Rankin, Nigel (Warwick)" userId="110506c4-6667-49a9-ae82-2c056fa5d9b2" providerId="ADAL" clId="{5D22D5E9-1C22-49AF-B11D-2632FF519CF2}" dt="2024-03-06T07:27:40.600" v="3909" actId="478"/>
          <ac:spMkLst>
            <pc:docMk/>
            <pc:sldMk cId="3490360100" sldId="2147470298"/>
            <ac:spMk id="8" creationId="{A64303EF-CA8D-067C-FA88-DD48CF6C89D5}"/>
          </ac:spMkLst>
        </pc:spChg>
        <pc:spChg chg="del mod">
          <ac:chgData name="Rankin, Nigel (Warwick)" userId="110506c4-6667-49a9-ae82-2c056fa5d9b2" providerId="ADAL" clId="{5D22D5E9-1C22-49AF-B11D-2632FF519CF2}" dt="2024-03-06T07:27:37.795" v="3908" actId="478"/>
          <ac:spMkLst>
            <pc:docMk/>
            <pc:sldMk cId="3490360100" sldId="2147470298"/>
            <ac:spMk id="9" creationId="{79FA1C8F-8EA3-87ED-6655-6CE1BC4007F0}"/>
          </ac:spMkLst>
        </pc:spChg>
        <pc:spChg chg="del mod">
          <ac:chgData name="Rankin, Nigel (Warwick)" userId="110506c4-6667-49a9-ae82-2c056fa5d9b2" providerId="ADAL" clId="{5D22D5E9-1C22-49AF-B11D-2632FF519CF2}" dt="2024-03-06T07:28:06.325" v="3921" actId="478"/>
          <ac:spMkLst>
            <pc:docMk/>
            <pc:sldMk cId="3490360100" sldId="2147470298"/>
            <ac:spMk id="10" creationId="{F76B70C3-E9C2-A298-382A-98C52C198947}"/>
          </ac:spMkLst>
        </pc:spChg>
        <pc:spChg chg="del mod">
          <ac:chgData name="Rankin, Nigel (Warwick)" userId="110506c4-6667-49a9-ae82-2c056fa5d9b2" providerId="ADAL" clId="{5D22D5E9-1C22-49AF-B11D-2632FF519CF2}" dt="2024-03-06T07:27:57.609" v="3917" actId="478"/>
          <ac:spMkLst>
            <pc:docMk/>
            <pc:sldMk cId="3490360100" sldId="2147470298"/>
            <ac:spMk id="11" creationId="{43602A56-845E-36DD-3F9B-4FE45F265159}"/>
          </ac:spMkLst>
        </pc:spChg>
        <pc:spChg chg="del mod">
          <ac:chgData name="Rankin, Nigel (Warwick)" userId="110506c4-6667-49a9-ae82-2c056fa5d9b2" providerId="ADAL" clId="{5D22D5E9-1C22-49AF-B11D-2632FF519CF2}" dt="2024-03-06T07:27:49.524" v="3913" actId="478"/>
          <ac:spMkLst>
            <pc:docMk/>
            <pc:sldMk cId="3490360100" sldId="2147470298"/>
            <ac:spMk id="12" creationId="{088149A2-16DB-02D4-1391-77355F2A8095}"/>
          </ac:spMkLst>
        </pc:spChg>
        <pc:spChg chg="del mod">
          <ac:chgData name="Rankin, Nigel (Warwick)" userId="110506c4-6667-49a9-ae82-2c056fa5d9b2" providerId="ADAL" clId="{5D22D5E9-1C22-49AF-B11D-2632FF519CF2}" dt="2024-03-06T07:27:42" v="3910" actId="478"/>
          <ac:spMkLst>
            <pc:docMk/>
            <pc:sldMk cId="3490360100" sldId="2147470298"/>
            <ac:spMk id="13" creationId="{63B630D4-8BB3-B42B-AD8D-193043A9A617}"/>
          </ac:spMkLst>
        </pc:spChg>
        <pc:spChg chg="del mod">
          <ac:chgData name="Rankin, Nigel (Warwick)" userId="110506c4-6667-49a9-ae82-2c056fa5d9b2" providerId="ADAL" clId="{5D22D5E9-1C22-49AF-B11D-2632FF519CF2}" dt="2024-03-06T07:28:10.168" v="3924" actId="478"/>
          <ac:spMkLst>
            <pc:docMk/>
            <pc:sldMk cId="3490360100" sldId="2147470298"/>
            <ac:spMk id="14" creationId="{510B9C44-5BAA-99C8-3D81-572C55793154}"/>
          </ac:spMkLst>
        </pc:spChg>
        <pc:spChg chg="del mod">
          <ac:chgData name="Rankin, Nigel (Warwick)" userId="110506c4-6667-49a9-ae82-2c056fa5d9b2" providerId="ADAL" clId="{5D22D5E9-1C22-49AF-B11D-2632FF519CF2}" dt="2024-03-06T07:28:05.650" v="3920" actId="478"/>
          <ac:spMkLst>
            <pc:docMk/>
            <pc:sldMk cId="3490360100" sldId="2147470298"/>
            <ac:spMk id="15" creationId="{D64B1E18-C737-9413-F514-0A97683F3521}"/>
          </ac:spMkLst>
        </pc:spChg>
        <pc:spChg chg="del mod">
          <ac:chgData name="Rankin, Nigel (Warwick)" userId="110506c4-6667-49a9-ae82-2c056fa5d9b2" providerId="ADAL" clId="{5D22D5E9-1C22-49AF-B11D-2632FF519CF2}" dt="2024-03-06T07:28:11.713" v="3925" actId="478"/>
          <ac:spMkLst>
            <pc:docMk/>
            <pc:sldMk cId="3490360100" sldId="2147470298"/>
            <ac:spMk id="16" creationId="{BF1ADD3D-DEE2-2498-6B8F-CFC56F41FE26}"/>
          </ac:spMkLst>
        </pc:spChg>
        <pc:spChg chg="del mod">
          <ac:chgData name="Rankin, Nigel (Warwick)" userId="110506c4-6667-49a9-ae82-2c056fa5d9b2" providerId="ADAL" clId="{5D22D5E9-1C22-49AF-B11D-2632FF519CF2}" dt="2024-03-06T07:27:48.722" v="3912" actId="478"/>
          <ac:spMkLst>
            <pc:docMk/>
            <pc:sldMk cId="3490360100" sldId="2147470298"/>
            <ac:spMk id="17" creationId="{DEEB3C92-A3CE-EE1F-6154-2D116A7292B3}"/>
          </ac:spMkLst>
        </pc:spChg>
        <pc:spChg chg="del mod">
          <ac:chgData name="Rankin, Nigel (Warwick)" userId="110506c4-6667-49a9-ae82-2c056fa5d9b2" providerId="ADAL" clId="{5D22D5E9-1C22-49AF-B11D-2632FF519CF2}" dt="2024-03-06T07:28:15.672" v="3926" actId="478"/>
          <ac:spMkLst>
            <pc:docMk/>
            <pc:sldMk cId="3490360100" sldId="2147470298"/>
            <ac:spMk id="18" creationId="{1E87033E-3DDD-6AE4-5F83-6C70B8ECDF0A}"/>
          </ac:spMkLst>
        </pc:spChg>
        <pc:spChg chg="add mod">
          <ac:chgData name="Rankin, Nigel (Warwick)" userId="110506c4-6667-49a9-ae82-2c056fa5d9b2" providerId="ADAL" clId="{5D22D5E9-1C22-49AF-B11D-2632FF519CF2}" dt="2024-03-06T13:43:30.999" v="7682" actId="2711"/>
          <ac:spMkLst>
            <pc:docMk/>
            <pc:sldMk cId="3490360100" sldId="2147470298"/>
            <ac:spMk id="19" creationId="{0ED053A5-25C4-0A13-C1F0-E1200990BAD0}"/>
          </ac:spMkLst>
        </pc:spChg>
        <pc:spChg chg="add del mod">
          <ac:chgData name="Rankin, Nigel (Warwick)" userId="110506c4-6667-49a9-ae82-2c056fa5d9b2" providerId="ADAL" clId="{5D22D5E9-1C22-49AF-B11D-2632FF519CF2}" dt="2024-03-06T13:43:30.999" v="7682" actId="2711"/>
          <ac:spMkLst>
            <pc:docMk/>
            <pc:sldMk cId="3490360100" sldId="2147470298"/>
            <ac:spMk id="21" creationId="{71239C0A-72E5-5339-3E40-7979884FAAC3}"/>
          </ac:spMkLst>
        </pc:spChg>
        <pc:spChg chg="add mod">
          <ac:chgData name="Rankin, Nigel (Warwick)" userId="110506c4-6667-49a9-ae82-2c056fa5d9b2" providerId="ADAL" clId="{5D22D5E9-1C22-49AF-B11D-2632FF519CF2}" dt="2024-03-06T13:43:30.999" v="7682" actId="2711"/>
          <ac:spMkLst>
            <pc:docMk/>
            <pc:sldMk cId="3490360100" sldId="2147470298"/>
            <ac:spMk id="23" creationId="{B97A7F33-7498-AAB4-62F5-7A9DE304B88C}"/>
          </ac:spMkLst>
        </pc:spChg>
        <pc:spChg chg="add mod">
          <ac:chgData name="Rankin, Nigel (Warwick)" userId="110506c4-6667-49a9-ae82-2c056fa5d9b2" providerId="ADAL" clId="{5D22D5E9-1C22-49AF-B11D-2632FF519CF2}" dt="2024-03-06T13:43:30.999" v="7682" actId="2711"/>
          <ac:spMkLst>
            <pc:docMk/>
            <pc:sldMk cId="3490360100" sldId="2147470298"/>
            <ac:spMk id="24" creationId="{829F61DB-3585-047D-64FB-0CDB9177CBDC}"/>
          </ac:spMkLst>
        </pc:spChg>
        <pc:spChg chg="add mod">
          <ac:chgData name="Rankin, Nigel (Warwick)" userId="110506c4-6667-49a9-ae82-2c056fa5d9b2" providerId="ADAL" clId="{5D22D5E9-1C22-49AF-B11D-2632FF519CF2}" dt="2024-03-06T13:43:30.999" v="7682" actId="2711"/>
          <ac:spMkLst>
            <pc:docMk/>
            <pc:sldMk cId="3490360100" sldId="2147470298"/>
            <ac:spMk id="26" creationId="{2BAD271A-2212-C79C-B48F-9232E118EB97}"/>
          </ac:spMkLst>
        </pc:spChg>
        <pc:spChg chg="add mod">
          <ac:chgData name="Rankin, Nigel (Warwick)" userId="110506c4-6667-49a9-ae82-2c056fa5d9b2" providerId="ADAL" clId="{5D22D5E9-1C22-49AF-B11D-2632FF519CF2}" dt="2024-03-06T13:43:30.999" v="7682" actId="2711"/>
          <ac:spMkLst>
            <pc:docMk/>
            <pc:sldMk cId="3490360100" sldId="2147470298"/>
            <ac:spMk id="27" creationId="{85097E13-E388-D445-3FD8-6163E32BA010}"/>
          </ac:spMkLst>
        </pc:spChg>
        <pc:spChg chg="mod">
          <ac:chgData name="Rankin, Nigel (Warwick)" userId="110506c4-6667-49a9-ae82-2c056fa5d9b2" providerId="ADAL" clId="{5D22D5E9-1C22-49AF-B11D-2632FF519CF2}" dt="2024-03-08T14:18:59.284" v="16714" actId="403"/>
          <ac:spMkLst>
            <pc:docMk/>
            <pc:sldMk cId="3490360100" sldId="2147470298"/>
            <ac:spMk id="38" creationId="{F13A1116-05E4-9F27-B457-E9AAC28F8D66}"/>
          </ac:spMkLst>
        </pc:spChg>
        <pc:spChg chg="mod">
          <ac:chgData name="Rankin, Nigel (Warwick)" userId="110506c4-6667-49a9-ae82-2c056fa5d9b2" providerId="ADAL" clId="{5D22D5E9-1C22-49AF-B11D-2632FF519CF2}" dt="2024-03-06T13:43:30.999" v="7682" actId="2711"/>
          <ac:spMkLst>
            <pc:docMk/>
            <pc:sldMk cId="3490360100" sldId="2147470298"/>
            <ac:spMk id="43" creationId="{6D57EE67-9FBC-9742-5152-F5F97F29D273}"/>
          </ac:spMkLst>
        </pc:spChg>
        <pc:spChg chg="mod ord">
          <ac:chgData name="Rankin, Nigel (Warwick)" userId="110506c4-6667-49a9-ae82-2c056fa5d9b2" providerId="ADAL" clId="{5D22D5E9-1C22-49AF-B11D-2632FF519CF2}" dt="2024-03-06T13:43:30.999" v="7682" actId="2711"/>
          <ac:spMkLst>
            <pc:docMk/>
            <pc:sldMk cId="3490360100" sldId="2147470298"/>
            <ac:spMk id="44" creationId="{DEC6432D-2C5C-A38B-26D5-0E9C9E70B6FA}"/>
          </ac:spMkLst>
        </pc:spChg>
        <pc:spChg chg="mod ord">
          <ac:chgData name="Rankin, Nigel (Warwick)" userId="110506c4-6667-49a9-ae82-2c056fa5d9b2" providerId="ADAL" clId="{5D22D5E9-1C22-49AF-B11D-2632FF519CF2}" dt="2024-03-06T13:43:30.999" v="7682" actId="2711"/>
          <ac:spMkLst>
            <pc:docMk/>
            <pc:sldMk cId="3490360100" sldId="2147470298"/>
            <ac:spMk id="45" creationId="{F5D2BFBC-987A-1C38-0C7A-2FAAA67C6726}"/>
          </ac:spMkLst>
        </pc:spChg>
        <pc:spChg chg="mod ord">
          <ac:chgData name="Rankin, Nigel (Warwick)" userId="110506c4-6667-49a9-ae82-2c056fa5d9b2" providerId="ADAL" clId="{5D22D5E9-1C22-49AF-B11D-2632FF519CF2}" dt="2024-03-06T13:43:30.999" v="7682" actId="2711"/>
          <ac:spMkLst>
            <pc:docMk/>
            <pc:sldMk cId="3490360100" sldId="2147470298"/>
            <ac:spMk id="46" creationId="{78E3EDAC-E174-6137-FFE5-BDECE7059D15}"/>
          </ac:spMkLst>
        </pc:spChg>
        <pc:grpChg chg="mod">
          <ac:chgData name="Rankin, Nigel (Warwick)" userId="110506c4-6667-49a9-ae82-2c056fa5d9b2" providerId="ADAL" clId="{5D22D5E9-1C22-49AF-B11D-2632FF519CF2}" dt="2024-03-06T13:12:02.574" v="6788" actId="1036"/>
          <ac:grpSpMkLst>
            <pc:docMk/>
            <pc:sldMk cId="3490360100" sldId="2147470298"/>
            <ac:grpSpMk id="41" creationId="{2192D71F-62CD-8A28-C397-26711C36725E}"/>
          </ac:grpSpMkLst>
        </pc:grpChg>
        <pc:cxnChg chg="del mod">
          <ac:chgData name="Rankin, Nigel (Warwick)" userId="110506c4-6667-49a9-ae82-2c056fa5d9b2" providerId="ADAL" clId="{5D22D5E9-1C22-49AF-B11D-2632FF519CF2}" dt="2024-03-06T07:28:08.083" v="3923" actId="478"/>
          <ac:cxnSpMkLst>
            <pc:docMk/>
            <pc:sldMk cId="3490360100" sldId="2147470298"/>
            <ac:cxnSpMk id="20" creationId="{1CB21244-D631-8D48-09DF-2ED32BC08342}"/>
          </ac:cxnSpMkLst>
        </pc:cxnChg>
        <pc:cxnChg chg="del mod">
          <ac:chgData name="Rankin, Nigel (Warwick)" userId="110506c4-6667-49a9-ae82-2c056fa5d9b2" providerId="ADAL" clId="{5D22D5E9-1C22-49AF-B11D-2632FF519CF2}" dt="2024-03-06T07:28:07.234" v="3922" actId="478"/>
          <ac:cxnSpMkLst>
            <pc:docMk/>
            <pc:sldMk cId="3490360100" sldId="2147470298"/>
            <ac:cxnSpMk id="22" creationId="{D6086DA9-BD58-11C9-AF62-B550C241AA33}"/>
          </ac:cxnSpMkLst>
        </pc:cxnChg>
        <pc:cxnChg chg="del mod">
          <ac:chgData name="Rankin, Nigel (Warwick)" userId="110506c4-6667-49a9-ae82-2c056fa5d9b2" providerId="ADAL" clId="{5D22D5E9-1C22-49AF-B11D-2632FF519CF2}" dt="2024-03-06T07:27:59.050" v="3918" actId="478"/>
          <ac:cxnSpMkLst>
            <pc:docMk/>
            <pc:sldMk cId="3490360100" sldId="2147470298"/>
            <ac:cxnSpMk id="25" creationId="{D66E713B-930A-5E30-7474-785C4D7F6398}"/>
          </ac:cxnSpMkLst>
        </pc:cxnChg>
        <pc:cxnChg chg="del mod">
          <ac:chgData name="Rankin, Nigel (Warwick)" userId="110506c4-6667-49a9-ae82-2c056fa5d9b2" providerId="ADAL" clId="{5D22D5E9-1C22-49AF-B11D-2632FF519CF2}" dt="2024-03-06T07:27:51.704" v="3915" actId="478"/>
          <ac:cxnSpMkLst>
            <pc:docMk/>
            <pc:sldMk cId="3490360100" sldId="2147470298"/>
            <ac:cxnSpMk id="28" creationId="{BF27D24A-D851-9714-D55D-D9D557508DB5}"/>
          </ac:cxnSpMkLst>
        </pc:cxnChg>
        <pc:cxnChg chg="del mod">
          <ac:chgData name="Rankin, Nigel (Warwick)" userId="110506c4-6667-49a9-ae82-2c056fa5d9b2" providerId="ADAL" clId="{5D22D5E9-1C22-49AF-B11D-2632FF519CF2}" dt="2024-03-06T07:27:50.531" v="3914" actId="478"/>
          <ac:cxnSpMkLst>
            <pc:docMk/>
            <pc:sldMk cId="3490360100" sldId="2147470298"/>
            <ac:cxnSpMk id="31" creationId="{AC9B684F-8909-660C-3691-B07A43713D6B}"/>
          </ac:cxnSpMkLst>
        </pc:cxnChg>
        <pc:cxnChg chg="mod">
          <ac:chgData name="Rankin, Nigel (Warwick)" userId="110506c4-6667-49a9-ae82-2c056fa5d9b2" providerId="ADAL" clId="{5D22D5E9-1C22-49AF-B11D-2632FF519CF2}" dt="2024-03-06T07:30:14.399" v="4052" actId="1036"/>
          <ac:cxnSpMkLst>
            <pc:docMk/>
            <pc:sldMk cId="3490360100" sldId="2147470298"/>
            <ac:cxnSpMk id="42" creationId="{681F9484-44A7-C94F-B38B-1D7219E6CBD5}"/>
          </ac:cxnSpMkLst>
        </pc:cxnChg>
      </pc:sldChg>
      <pc:sldChg chg="addSp delSp modSp add del mod">
        <pc:chgData name="Rankin, Nigel (Warwick)" userId="110506c4-6667-49a9-ae82-2c056fa5d9b2" providerId="ADAL" clId="{5D22D5E9-1C22-49AF-B11D-2632FF519CF2}" dt="2024-03-06T12:05:49.016" v="6217"/>
        <pc:sldMkLst>
          <pc:docMk/>
          <pc:sldMk cId="586869010" sldId="2147470304"/>
        </pc:sldMkLst>
        <pc:spChg chg="add del">
          <ac:chgData name="Rankin, Nigel (Warwick)" userId="110506c4-6667-49a9-ae82-2c056fa5d9b2" providerId="ADAL" clId="{5D22D5E9-1C22-49AF-B11D-2632FF519CF2}" dt="2024-03-06T12:05:46.899" v="6213" actId="478"/>
          <ac:spMkLst>
            <pc:docMk/>
            <pc:sldMk cId="586869010" sldId="2147470304"/>
            <ac:spMk id="49" creationId="{249BC828-10DD-1DCA-00B7-9019ED49251F}"/>
          </ac:spMkLst>
        </pc:spChg>
        <pc:picChg chg="mod">
          <ac:chgData name="Rankin, Nigel (Warwick)" userId="110506c4-6667-49a9-ae82-2c056fa5d9b2" providerId="ADAL" clId="{5D22D5E9-1C22-49AF-B11D-2632FF519CF2}" dt="2024-03-06T12:05:48.436" v="6216" actId="14100"/>
          <ac:picMkLst>
            <pc:docMk/>
            <pc:sldMk cId="586869010" sldId="2147470304"/>
            <ac:picMk id="3" creationId="{D5EC7394-D8C1-C1AC-55D7-DF96524FA053}"/>
          </ac:picMkLst>
        </pc:picChg>
        <pc:picChg chg="add del">
          <ac:chgData name="Rankin, Nigel (Warwick)" userId="110506c4-6667-49a9-ae82-2c056fa5d9b2" providerId="ADAL" clId="{5D22D5E9-1C22-49AF-B11D-2632FF519CF2}" dt="2024-03-06T12:05:46.393" v="6212" actId="478"/>
          <ac:picMkLst>
            <pc:docMk/>
            <pc:sldMk cId="586869010" sldId="2147470304"/>
            <ac:picMk id="43" creationId="{8BF37164-E96B-B180-D9C4-018C8A1A9554}"/>
          </ac:picMkLst>
        </pc:picChg>
      </pc:sldChg>
      <pc:sldChg chg="addSp delSp modSp add mod chgLayout">
        <pc:chgData name="Rankin, Nigel (Warwick)" userId="110506c4-6667-49a9-ae82-2c056fa5d9b2" providerId="ADAL" clId="{5D22D5E9-1C22-49AF-B11D-2632FF519CF2}" dt="2024-03-08T14:20:13.676" v="16733" actId="207"/>
        <pc:sldMkLst>
          <pc:docMk/>
          <pc:sldMk cId="2857149137" sldId="2147470327"/>
        </pc:sldMkLst>
        <pc:spChg chg="mod ord">
          <ac:chgData name="Rankin, Nigel (Warwick)" userId="110506c4-6667-49a9-ae82-2c056fa5d9b2" providerId="ADAL" clId="{5D22D5E9-1C22-49AF-B11D-2632FF519CF2}" dt="2024-03-08T14:20:13.676" v="16733" actId="207"/>
          <ac:spMkLst>
            <pc:docMk/>
            <pc:sldMk cId="2857149137" sldId="2147470327"/>
            <ac:spMk id="2" creationId="{DDCF3A0B-8FA3-1A98-CA89-A91AC6EB4D64}"/>
          </ac:spMkLst>
        </pc:spChg>
        <pc:spChg chg="add mod">
          <ac:chgData name="Rankin, Nigel (Warwick)" userId="110506c4-6667-49a9-ae82-2c056fa5d9b2" providerId="ADAL" clId="{5D22D5E9-1C22-49AF-B11D-2632FF519CF2}" dt="2024-03-06T13:45:39.723" v="7694" actId="2711"/>
          <ac:spMkLst>
            <pc:docMk/>
            <pc:sldMk cId="2857149137" sldId="2147470327"/>
            <ac:spMk id="3" creationId="{18892BD8-02B0-AE74-330D-83A182F3ED86}"/>
          </ac:spMkLst>
        </pc:spChg>
        <pc:spChg chg="del">
          <ac:chgData name="Rankin, Nigel (Warwick)" userId="110506c4-6667-49a9-ae82-2c056fa5d9b2" providerId="ADAL" clId="{5D22D5E9-1C22-49AF-B11D-2632FF519CF2}" dt="2024-03-06T07:58:06.983" v="4260" actId="478"/>
          <ac:spMkLst>
            <pc:docMk/>
            <pc:sldMk cId="2857149137" sldId="2147470327"/>
            <ac:spMk id="3" creationId="{2A81DEEA-1CCA-3FE0-0154-15AD85B3E41B}"/>
          </ac:spMkLst>
        </pc:spChg>
        <pc:spChg chg="add mod">
          <ac:chgData name="Rankin, Nigel (Warwick)" userId="110506c4-6667-49a9-ae82-2c056fa5d9b2" providerId="ADAL" clId="{5D22D5E9-1C22-49AF-B11D-2632FF519CF2}" dt="2024-03-06T13:45:39.723" v="7694" actId="2711"/>
          <ac:spMkLst>
            <pc:docMk/>
            <pc:sldMk cId="2857149137" sldId="2147470327"/>
            <ac:spMk id="6" creationId="{F55B5C12-0CB2-7621-945B-C4806B8CD136}"/>
          </ac:spMkLst>
        </pc:spChg>
        <pc:spChg chg="add mod">
          <ac:chgData name="Rankin, Nigel (Warwick)" userId="110506c4-6667-49a9-ae82-2c056fa5d9b2" providerId="ADAL" clId="{5D22D5E9-1C22-49AF-B11D-2632FF519CF2}" dt="2024-03-06T13:45:39.723" v="7694" actId="2711"/>
          <ac:spMkLst>
            <pc:docMk/>
            <pc:sldMk cId="2857149137" sldId="2147470327"/>
            <ac:spMk id="7" creationId="{3DE6CE06-BAD8-C50E-8EAB-F7E397804748}"/>
          </ac:spMkLst>
        </pc:spChg>
        <pc:spChg chg="del mod">
          <ac:chgData name="Rankin, Nigel (Warwick)" userId="110506c4-6667-49a9-ae82-2c056fa5d9b2" providerId="ADAL" clId="{5D22D5E9-1C22-49AF-B11D-2632FF519CF2}" dt="2024-03-06T07:58:44.231" v="4277" actId="478"/>
          <ac:spMkLst>
            <pc:docMk/>
            <pc:sldMk cId="2857149137" sldId="2147470327"/>
            <ac:spMk id="8" creationId="{382FA4A9-BF8F-2167-6385-DAA943B4C330}"/>
          </ac:spMkLst>
        </pc:spChg>
        <pc:spChg chg="mod">
          <ac:chgData name="Rankin, Nigel (Warwick)" userId="110506c4-6667-49a9-ae82-2c056fa5d9b2" providerId="ADAL" clId="{5D22D5E9-1C22-49AF-B11D-2632FF519CF2}" dt="2024-03-06T13:45:39.723" v="7694" actId="2711"/>
          <ac:spMkLst>
            <pc:docMk/>
            <pc:sldMk cId="2857149137" sldId="2147470327"/>
            <ac:spMk id="9" creationId="{9D66D340-E29F-4A28-5658-4CEBF50910E5}"/>
          </ac:spMkLst>
        </pc:spChg>
        <pc:spChg chg="add mod">
          <ac:chgData name="Rankin, Nigel (Warwick)" userId="110506c4-6667-49a9-ae82-2c056fa5d9b2" providerId="ADAL" clId="{5D22D5E9-1C22-49AF-B11D-2632FF519CF2}" dt="2024-03-06T13:45:39.723" v="7694" actId="2711"/>
          <ac:spMkLst>
            <pc:docMk/>
            <pc:sldMk cId="2857149137" sldId="2147470327"/>
            <ac:spMk id="10" creationId="{371FEC6F-F844-74EE-8316-42E114FA1061}"/>
          </ac:spMkLst>
        </pc:spChg>
        <pc:grpChg chg="del">
          <ac:chgData name="Rankin, Nigel (Warwick)" userId="110506c4-6667-49a9-ae82-2c056fa5d9b2" providerId="ADAL" clId="{5D22D5E9-1C22-49AF-B11D-2632FF519CF2}" dt="2024-03-06T09:09:02.901" v="4300" actId="478"/>
          <ac:grpSpMkLst>
            <pc:docMk/>
            <pc:sldMk cId="2857149137" sldId="2147470327"/>
            <ac:grpSpMk id="5" creationId="{ED51478B-08E0-6F1D-8AC3-6DA789582851}"/>
          </ac:grpSpMkLst>
        </pc:grpChg>
        <pc:picChg chg="del topLvl">
          <ac:chgData name="Rankin, Nigel (Warwick)" userId="110506c4-6667-49a9-ae82-2c056fa5d9b2" providerId="ADAL" clId="{5D22D5E9-1C22-49AF-B11D-2632FF519CF2}" dt="2024-03-06T09:09:02.901" v="4300" actId="478"/>
          <ac:picMkLst>
            <pc:docMk/>
            <pc:sldMk cId="2857149137" sldId="2147470327"/>
            <ac:picMk id="4" creationId="{580E822A-BBDC-8BDB-7D45-706E1EE84CB1}"/>
          </ac:picMkLst>
        </pc:picChg>
        <pc:picChg chg="del">
          <ac:chgData name="Rankin, Nigel (Warwick)" userId="110506c4-6667-49a9-ae82-2c056fa5d9b2" providerId="ADAL" clId="{5D22D5E9-1C22-49AF-B11D-2632FF519CF2}" dt="2024-03-06T07:58:15.976" v="4263" actId="478"/>
          <ac:picMkLst>
            <pc:docMk/>
            <pc:sldMk cId="2857149137" sldId="2147470327"/>
            <ac:picMk id="7" creationId="{AEAC747B-917C-EA39-2C56-41FB3D973E28}"/>
          </ac:picMkLst>
        </pc:picChg>
        <pc:picChg chg="del">
          <ac:chgData name="Rankin, Nigel (Warwick)" userId="110506c4-6667-49a9-ae82-2c056fa5d9b2" providerId="ADAL" clId="{5D22D5E9-1C22-49AF-B11D-2632FF519CF2}" dt="2024-03-06T09:08:50.535" v="4299" actId="478"/>
          <ac:picMkLst>
            <pc:docMk/>
            <pc:sldMk cId="2857149137" sldId="2147470327"/>
            <ac:picMk id="17" creationId="{21667A49-8C92-F589-C7D0-70BA59B4F324}"/>
          </ac:picMkLst>
        </pc:picChg>
        <pc:picChg chg="del">
          <ac:chgData name="Rankin, Nigel (Warwick)" userId="110506c4-6667-49a9-ae82-2c056fa5d9b2" providerId="ADAL" clId="{5D22D5E9-1C22-49AF-B11D-2632FF519CF2}" dt="2024-03-06T09:08:49.159" v="4298" actId="478"/>
          <ac:picMkLst>
            <pc:docMk/>
            <pc:sldMk cId="2857149137" sldId="2147470327"/>
            <ac:picMk id="20" creationId="{4E6449DF-3EAD-009E-8AA9-8AC43EB91A8E}"/>
          </ac:picMkLst>
        </pc:picChg>
        <pc:picChg chg="mod topLvl">
          <ac:chgData name="Rankin, Nigel (Warwick)" userId="110506c4-6667-49a9-ae82-2c056fa5d9b2" providerId="ADAL" clId="{5D22D5E9-1C22-49AF-B11D-2632FF519CF2}" dt="2024-03-06T09:14:07.293" v="4329" actId="1076"/>
          <ac:picMkLst>
            <pc:docMk/>
            <pc:sldMk cId="2857149137" sldId="2147470327"/>
            <ac:picMk id="25" creationId="{86B4A6A9-3B17-CDD3-4B53-C395A1C92C88}"/>
          </ac:picMkLst>
        </pc:picChg>
        <pc:cxnChg chg="del">
          <ac:chgData name="Rankin, Nigel (Warwick)" userId="110506c4-6667-49a9-ae82-2c056fa5d9b2" providerId="ADAL" clId="{5D22D5E9-1C22-49AF-B11D-2632FF519CF2}" dt="2024-03-06T07:58:06.983" v="4260" actId="478"/>
          <ac:cxnSpMkLst>
            <pc:docMk/>
            <pc:sldMk cId="2857149137" sldId="2147470327"/>
            <ac:cxnSpMk id="6" creationId="{A7D0AB82-CD66-C6FF-2391-1E7E42F6B988}"/>
          </ac:cxnSpMkLst>
        </pc:cxnChg>
      </pc:sldChg>
      <pc:sldChg chg="addSp delSp modSp add mod modAnim">
        <pc:chgData name="Rankin, Nigel (Warwick)" userId="110506c4-6667-49a9-ae82-2c056fa5d9b2" providerId="ADAL" clId="{5D22D5E9-1C22-49AF-B11D-2632FF519CF2}" dt="2024-03-08T14:26:06.180" v="16858" actId="404"/>
        <pc:sldMkLst>
          <pc:docMk/>
          <pc:sldMk cId="1311380097" sldId="2147470343"/>
        </pc:sldMkLst>
        <pc:spChg chg="del mod">
          <ac:chgData name="Rankin, Nigel (Warwick)" userId="110506c4-6667-49a9-ae82-2c056fa5d9b2" providerId="ADAL" clId="{5D22D5E9-1C22-49AF-B11D-2632FF519CF2}" dt="2024-03-06T14:40:28.317" v="8674" actId="478"/>
          <ac:spMkLst>
            <pc:docMk/>
            <pc:sldMk cId="1311380097" sldId="2147470343"/>
            <ac:spMk id="3" creationId="{8349D909-A892-54F9-B370-5C1D2C8ED903}"/>
          </ac:spMkLst>
        </pc:spChg>
        <pc:spChg chg="mod">
          <ac:chgData name="Rankin, Nigel (Warwick)" userId="110506c4-6667-49a9-ae82-2c056fa5d9b2" providerId="ADAL" clId="{5D22D5E9-1C22-49AF-B11D-2632FF519CF2}" dt="2024-03-06T14:41:26.591" v="8682" actId="164"/>
          <ac:spMkLst>
            <pc:docMk/>
            <pc:sldMk cId="1311380097" sldId="2147470343"/>
            <ac:spMk id="4" creationId="{42445EF4-A72B-4A93-79F2-2FC32928B8E8}"/>
          </ac:spMkLst>
        </pc:spChg>
        <pc:spChg chg="mod">
          <ac:chgData name="Rankin, Nigel (Warwick)" userId="110506c4-6667-49a9-ae82-2c056fa5d9b2" providerId="ADAL" clId="{5D22D5E9-1C22-49AF-B11D-2632FF519CF2}" dt="2024-03-06T14:41:34.009" v="8683" actId="164"/>
          <ac:spMkLst>
            <pc:docMk/>
            <pc:sldMk cId="1311380097" sldId="2147470343"/>
            <ac:spMk id="5" creationId="{C0B14D88-9119-58DF-3FA9-DFC976FA8257}"/>
          </ac:spMkLst>
        </pc:spChg>
        <pc:spChg chg="mod">
          <ac:chgData name="Rankin, Nigel (Warwick)" userId="110506c4-6667-49a9-ae82-2c056fa5d9b2" providerId="ADAL" clId="{5D22D5E9-1C22-49AF-B11D-2632FF519CF2}" dt="2024-03-06T14:41:26.591" v="8682" actId="164"/>
          <ac:spMkLst>
            <pc:docMk/>
            <pc:sldMk cId="1311380097" sldId="2147470343"/>
            <ac:spMk id="10" creationId="{9EA8A260-9FCC-8F50-EC49-42FC433F9C27}"/>
          </ac:spMkLst>
        </pc:spChg>
        <pc:spChg chg="mod">
          <ac:chgData name="Rankin, Nigel (Warwick)" userId="110506c4-6667-49a9-ae82-2c056fa5d9b2" providerId="ADAL" clId="{5D22D5E9-1C22-49AF-B11D-2632FF519CF2}" dt="2024-03-06T14:41:26.591" v="8682" actId="164"/>
          <ac:spMkLst>
            <pc:docMk/>
            <pc:sldMk cId="1311380097" sldId="2147470343"/>
            <ac:spMk id="11" creationId="{950EF31F-43AD-83B5-BDC2-1A5FC4B6013A}"/>
          </ac:spMkLst>
        </pc:spChg>
        <pc:spChg chg="mod">
          <ac:chgData name="Rankin, Nigel (Warwick)" userId="110506c4-6667-49a9-ae82-2c056fa5d9b2" providerId="ADAL" clId="{5D22D5E9-1C22-49AF-B11D-2632FF519CF2}" dt="2024-03-06T14:41:26.591" v="8682" actId="164"/>
          <ac:spMkLst>
            <pc:docMk/>
            <pc:sldMk cId="1311380097" sldId="2147470343"/>
            <ac:spMk id="12" creationId="{2D597045-13BD-6598-3E37-60EF2B066501}"/>
          </ac:spMkLst>
        </pc:spChg>
        <pc:spChg chg="mod">
          <ac:chgData name="Rankin, Nigel (Warwick)" userId="110506c4-6667-49a9-ae82-2c056fa5d9b2" providerId="ADAL" clId="{5D22D5E9-1C22-49AF-B11D-2632FF519CF2}" dt="2024-03-06T14:41:34.009" v="8683" actId="164"/>
          <ac:spMkLst>
            <pc:docMk/>
            <pc:sldMk cId="1311380097" sldId="2147470343"/>
            <ac:spMk id="13" creationId="{C814FE4B-8B0F-FB0D-AD84-FB1C63335DD7}"/>
          </ac:spMkLst>
        </pc:spChg>
        <pc:spChg chg="mod">
          <ac:chgData name="Rankin, Nigel (Warwick)" userId="110506c4-6667-49a9-ae82-2c056fa5d9b2" providerId="ADAL" clId="{5D22D5E9-1C22-49AF-B11D-2632FF519CF2}" dt="2024-03-06T14:41:34.009" v="8683" actId="164"/>
          <ac:spMkLst>
            <pc:docMk/>
            <pc:sldMk cId="1311380097" sldId="2147470343"/>
            <ac:spMk id="17" creationId="{6E05FE8C-A81E-02CE-44BB-C4A673DCA76B}"/>
          </ac:spMkLst>
        </pc:spChg>
        <pc:spChg chg="mod">
          <ac:chgData name="Rankin, Nigel (Warwick)" userId="110506c4-6667-49a9-ae82-2c056fa5d9b2" providerId="ADAL" clId="{5D22D5E9-1C22-49AF-B11D-2632FF519CF2}" dt="2024-03-06T14:41:34.009" v="8683" actId="164"/>
          <ac:spMkLst>
            <pc:docMk/>
            <pc:sldMk cId="1311380097" sldId="2147470343"/>
            <ac:spMk id="18" creationId="{FCF5B5C1-3546-39D9-FB58-E7D78ED60A21}"/>
          </ac:spMkLst>
        </pc:spChg>
        <pc:spChg chg="mod">
          <ac:chgData name="Rankin, Nigel (Warwick)" userId="110506c4-6667-49a9-ae82-2c056fa5d9b2" providerId="ADAL" clId="{5D22D5E9-1C22-49AF-B11D-2632FF519CF2}" dt="2024-03-06T14:41:34.009" v="8683" actId="164"/>
          <ac:spMkLst>
            <pc:docMk/>
            <pc:sldMk cId="1311380097" sldId="2147470343"/>
            <ac:spMk id="19" creationId="{DD3CB7C1-A694-33BA-FACD-E73FE7CFAF12}"/>
          </ac:spMkLst>
        </pc:spChg>
        <pc:spChg chg="mod">
          <ac:chgData name="Rankin, Nigel (Warwick)" userId="110506c4-6667-49a9-ae82-2c056fa5d9b2" providerId="ADAL" clId="{5D22D5E9-1C22-49AF-B11D-2632FF519CF2}" dt="2024-03-06T14:41:34.009" v="8683" actId="164"/>
          <ac:spMkLst>
            <pc:docMk/>
            <pc:sldMk cId="1311380097" sldId="2147470343"/>
            <ac:spMk id="20" creationId="{8E3DFDB9-1720-5666-FDBB-4181CFEBF9C3}"/>
          </ac:spMkLst>
        </pc:spChg>
        <pc:spChg chg="mod">
          <ac:chgData name="Rankin, Nigel (Warwick)" userId="110506c4-6667-49a9-ae82-2c056fa5d9b2" providerId="ADAL" clId="{5D22D5E9-1C22-49AF-B11D-2632FF519CF2}" dt="2024-03-06T14:39:18.487" v="8669" actId="14100"/>
          <ac:spMkLst>
            <pc:docMk/>
            <pc:sldMk cId="1311380097" sldId="2147470343"/>
            <ac:spMk id="29" creationId="{C31BBA36-E53E-3F39-F99A-4FE2F486049A}"/>
          </ac:spMkLst>
        </pc:spChg>
        <pc:spChg chg="mod">
          <ac:chgData name="Rankin, Nigel (Warwick)" userId="110506c4-6667-49a9-ae82-2c056fa5d9b2" providerId="ADAL" clId="{5D22D5E9-1C22-49AF-B11D-2632FF519CF2}" dt="2024-03-06T14:37:36.819" v="8633" actId="2711"/>
          <ac:spMkLst>
            <pc:docMk/>
            <pc:sldMk cId="1311380097" sldId="2147470343"/>
            <ac:spMk id="32" creationId="{DFC726D4-788E-BC86-8DEC-93A5797BDD75}"/>
          </ac:spMkLst>
        </pc:spChg>
        <pc:spChg chg="mod">
          <ac:chgData name="Rankin, Nigel (Warwick)" userId="110506c4-6667-49a9-ae82-2c056fa5d9b2" providerId="ADAL" clId="{5D22D5E9-1C22-49AF-B11D-2632FF519CF2}" dt="2024-03-08T14:26:06.180" v="16858" actId="404"/>
          <ac:spMkLst>
            <pc:docMk/>
            <pc:sldMk cId="1311380097" sldId="2147470343"/>
            <ac:spMk id="33" creationId="{98941DA4-714F-D3EA-DAFE-DC65FE72CCBB}"/>
          </ac:spMkLst>
        </pc:spChg>
        <pc:spChg chg="mod">
          <ac:chgData name="Rankin, Nigel (Warwick)" userId="110506c4-6667-49a9-ae82-2c056fa5d9b2" providerId="ADAL" clId="{5D22D5E9-1C22-49AF-B11D-2632FF519CF2}" dt="2024-03-06T14:40:49.613" v="8680" actId="1036"/>
          <ac:spMkLst>
            <pc:docMk/>
            <pc:sldMk cId="1311380097" sldId="2147470343"/>
            <ac:spMk id="34" creationId="{CD6D3915-107B-C439-531A-B6B3D39BCD6C}"/>
          </ac:spMkLst>
        </pc:spChg>
        <pc:spChg chg="mod">
          <ac:chgData name="Rankin, Nigel (Warwick)" userId="110506c4-6667-49a9-ae82-2c056fa5d9b2" providerId="ADAL" clId="{5D22D5E9-1C22-49AF-B11D-2632FF519CF2}" dt="2024-03-06T14:41:34.009" v="8683" actId="164"/>
          <ac:spMkLst>
            <pc:docMk/>
            <pc:sldMk cId="1311380097" sldId="2147470343"/>
            <ac:spMk id="38" creationId="{46384F7E-2D21-FFE2-1B6E-ED335D873108}"/>
          </ac:spMkLst>
        </pc:spChg>
        <pc:spChg chg="mod">
          <ac:chgData name="Rankin, Nigel (Warwick)" userId="110506c4-6667-49a9-ae82-2c056fa5d9b2" providerId="ADAL" clId="{5D22D5E9-1C22-49AF-B11D-2632FF519CF2}" dt="2024-03-06T14:41:34.009" v="8683" actId="164"/>
          <ac:spMkLst>
            <pc:docMk/>
            <pc:sldMk cId="1311380097" sldId="2147470343"/>
            <ac:spMk id="39" creationId="{A51FC8ED-8A42-CE73-ABCD-295605564ADF}"/>
          </ac:spMkLst>
        </pc:spChg>
        <pc:spChg chg="mod">
          <ac:chgData name="Rankin, Nigel (Warwick)" userId="110506c4-6667-49a9-ae82-2c056fa5d9b2" providerId="ADAL" clId="{5D22D5E9-1C22-49AF-B11D-2632FF519CF2}" dt="2024-03-06T14:41:34.009" v="8683" actId="164"/>
          <ac:spMkLst>
            <pc:docMk/>
            <pc:sldMk cId="1311380097" sldId="2147470343"/>
            <ac:spMk id="40" creationId="{2F220A7E-1FF9-039A-3AF7-D7F1E2C0F630}"/>
          </ac:spMkLst>
        </pc:spChg>
        <pc:spChg chg="mod">
          <ac:chgData name="Rankin, Nigel (Warwick)" userId="110506c4-6667-49a9-ae82-2c056fa5d9b2" providerId="ADAL" clId="{5D22D5E9-1C22-49AF-B11D-2632FF519CF2}" dt="2024-03-06T14:41:34.009" v="8683" actId="164"/>
          <ac:spMkLst>
            <pc:docMk/>
            <pc:sldMk cId="1311380097" sldId="2147470343"/>
            <ac:spMk id="41" creationId="{DBE625E3-954C-777D-8DEE-ADCC86B14DB4}"/>
          </ac:spMkLst>
        </pc:spChg>
        <pc:grpChg chg="add mod">
          <ac:chgData name="Rankin, Nigel (Warwick)" userId="110506c4-6667-49a9-ae82-2c056fa5d9b2" providerId="ADAL" clId="{5D22D5E9-1C22-49AF-B11D-2632FF519CF2}" dt="2024-03-06T14:41:26.591" v="8682" actId="164"/>
          <ac:grpSpMkLst>
            <pc:docMk/>
            <pc:sldMk cId="1311380097" sldId="2147470343"/>
            <ac:grpSpMk id="2" creationId="{6425C4A0-DF82-BDB8-E4C1-2D50F92993DF}"/>
          </ac:grpSpMkLst>
        </pc:grpChg>
        <pc:grpChg chg="add mod">
          <ac:chgData name="Rankin, Nigel (Warwick)" userId="110506c4-6667-49a9-ae82-2c056fa5d9b2" providerId="ADAL" clId="{5D22D5E9-1C22-49AF-B11D-2632FF519CF2}" dt="2024-03-06T14:41:34.009" v="8683" actId="164"/>
          <ac:grpSpMkLst>
            <pc:docMk/>
            <pc:sldMk cId="1311380097" sldId="2147470343"/>
            <ac:grpSpMk id="6" creationId="{29F65747-A1BB-65DC-7348-253AA9B4A265}"/>
          </ac:grpSpMkLst>
        </pc:grpChg>
        <pc:picChg chg="mod ord">
          <ac:chgData name="Rankin, Nigel (Warwick)" userId="110506c4-6667-49a9-ae82-2c056fa5d9b2" providerId="ADAL" clId="{5D22D5E9-1C22-49AF-B11D-2632FF519CF2}" dt="2024-03-06T14:45:39.717" v="8752" actId="166"/>
          <ac:picMkLst>
            <pc:docMk/>
            <pc:sldMk cId="1311380097" sldId="2147470343"/>
            <ac:picMk id="36" creationId="{550A7F2D-DFEB-92D0-A784-709AF19B5E7D}"/>
          </ac:picMkLst>
        </pc:picChg>
        <pc:picChg chg="mod ord">
          <ac:chgData name="Rankin, Nigel (Warwick)" userId="110506c4-6667-49a9-ae82-2c056fa5d9b2" providerId="ADAL" clId="{5D22D5E9-1C22-49AF-B11D-2632FF519CF2}" dt="2024-03-06T14:45:39.717" v="8752" actId="166"/>
          <ac:picMkLst>
            <pc:docMk/>
            <pc:sldMk cId="1311380097" sldId="2147470343"/>
            <ac:picMk id="37" creationId="{5627A23D-7CEB-1474-0119-FFC292FAF7F8}"/>
          </ac:picMkLst>
        </pc:picChg>
        <pc:cxnChg chg="mod">
          <ac:chgData name="Rankin, Nigel (Warwick)" userId="110506c4-6667-49a9-ae82-2c056fa5d9b2" providerId="ADAL" clId="{5D22D5E9-1C22-49AF-B11D-2632FF519CF2}" dt="2024-03-06T14:41:26.591" v="8682" actId="164"/>
          <ac:cxnSpMkLst>
            <pc:docMk/>
            <pc:sldMk cId="1311380097" sldId="2147470343"/>
            <ac:cxnSpMk id="7" creationId="{66476784-9161-FB3E-4C4E-8297019AA236}"/>
          </ac:cxnSpMkLst>
        </pc:cxnChg>
        <pc:cxnChg chg="mod">
          <ac:chgData name="Rankin, Nigel (Warwick)" userId="110506c4-6667-49a9-ae82-2c056fa5d9b2" providerId="ADAL" clId="{5D22D5E9-1C22-49AF-B11D-2632FF519CF2}" dt="2024-03-06T14:41:34.009" v="8683" actId="164"/>
          <ac:cxnSpMkLst>
            <pc:docMk/>
            <pc:sldMk cId="1311380097" sldId="2147470343"/>
            <ac:cxnSpMk id="8" creationId="{CFDCF385-3E23-0E33-221C-FEEB3D4D3C76}"/>
          </ac:cxnSpMkLst>
        </pc:cxnChg>
        <pc:cxnChg chg="mod">
          <ac:chgData name="Rankin, Nigel (Warwick)" userId="110506c4-6667-49a9-ae82-2c056fa5d9b2" providerId="ADAL" clId="{5D22D5E9-1C22-49AF-B11D-2632FF519CF2}" dt="2024-03-06T14:41:34.009" v="8683" actId="164"/>
          <ac:cxnSpMkLst>
            <pc:docMk/>
            <pc:sldMk cId="1311380097" sldId="2147470343"/>
            <ac:cxnSpMk id="14" creationId="{FA361648-CAA9-C63B-1D19-61797B812313}"/>
          </ac:cxnSpMkLst>
        </pc:cxnChg>
        <pc:cxnChg chg="mod">
          <ac:chgData name="Rankin, Nigel (Warwick)" userId="110506c4-6667-49a9-ae82-2c056fa5d9b2" providerId="ADAL" clId="{5D22D5E9-1C22-49AF-B11D-2632FF519CF2}" dt="2024-03-06T14:41:34.009" v="8683" actId="164"/>
          <ac:cxnSpMkLst>
            <pc:docMk/>
            <pc:sldMk cId="1311380097" sldId="2147470343"/>
            <ac:cxnSpMk id="15" creationId="{B06FCBFB-0FF8-0960-A39C-7A748D524520}"/>
          </ac:cxnSpMkLst>
        </pc:cxnChg>
        <pc:cxnChg chg="mod">
          <ac:chgData name="Rankin, Nigel (Warwick)" userId="110506c4-6667-49a9-ae82-2c056fa5d9b2" providerId="ADAL" clId="{5D22D5E9-1C22-49AF-B11D-2632FF519CF2}" dt="2024-03-06T14:41:34.009" v="8683" actId="164"/>
          <ac:cxnSpMkLst>
            <pc:docMk/>
            <pc:sldMk cId="1311380097" sldId="2147470343"/>
            <ac:cxnSpMk id="22" creationId="{7CC1C888-AED2-8E6D-30C4-A7BFA7E3241B}"/>
          </ac:cxnSpMkLst>
        </pc:cxnChg>
        <pc:cxnChg chg="mod">
          <ac:chgData name="Rankin, Nigel (Warwick)" userId="110506c4-6667-49a9-ae82-2c056fa5d9b2" providerId="ADAL" clId="{5D22D5E9-1C22-49AF-B11D-2632FF519CF2}" dt="2024-03-06T14:41:34.009" v="8683" actId="164"/>
          <ac:cxnSpMkLst>
            <pc:docMk/>
            <pc:sldMk cId="1311380097" sldId="2147470343"/>
            <ac:cxnSpMk id="23" creationId="{14AD6527-15B9-C7AF-F2E1-57934DAB6369}"/>
          </ac:cxnSpMkLst>
        </pc:cxnChg>
        <pc:cxnChg chg="mod">
          <ac:chgData name="Rankin, Nigel (Warwick)" userId="110506c4-6667-49a9-ae82-2c056fa5d9b2" providerId="ADAL" clId="{5D22D5E9-1C22-49AF-B11D-2632FF519CF2}" dt="2024-03-06T14:41:34.009" v="8683" actId="164"/>
          <ac:cxnSpMkLst>
            <pc:docMk/>
            <pc:sldMk cId="1311380097" sldId="2147470343"/>
            <ac:cxnSpMk id="24" creationId="{1A9EF139-EDFA-D46C-CCA7-09126F389370}"/>
          </ac:cxnSpMkLst>
        </pc:cxnChg>
        <pc:cxnChg chg="mod">
          <ac:chgData name="Rankin, Nigel (Warwick)" userId="110506c4-6667-49a9-ae82-2c056fa5d9b2" providerId="ADAL" clId="{5D22D5E9-1C22-49AF-B11D-2632FF519CF2}" dt="2024-03-06T14:41:34.009" v="8683" actId="164"/>
          <ac:cxnSpMkLst>
            <pc:docMk/>
            <pc:sldMk cId="1311380097" sldId="2147470343"/>
            <ac:cxnSpMk id="25" creationId="{3E265CA1-BAE7-B26A-94DF-7003656839C9}"/>
          </ac:cxnSpMkLst>
        </pc:cxnChg>
      </pc:sldChg>
      <pc:sldChg chg="add">
        <pc:chgData name="Rankin, Nigel (Warwick)" userId="110506c4-6667-49a9-ae82-2c056fa5d9b2" providerId="ADAL" clId="{5D22D5E9-1C22-49AF-B11D-2632FF519CF2}" dt="2024-03-08T16:06:55.164" v="17703"/>
        <pc:sldMkLst>
          <pc:docMk/>
          <pc:sldMk cId="398686087" sldId="2147470359"/>
        </pc:sldMkLst>
      </pc:sldChg>
      <pc:sldChg chg="add">
        <pc:chgData name="Rankin, Nigel (Warwick)" userId="110506c4-6667-49a9-ae82-2c056fa5d9b2" providerId="ADAL" clId="{5D22D5E9-1C22-49AF-B11D-2632FF519CF2}" dt="2024-03-08T16:06:55.164" v="17703"/>
        <pc:sldMkLst>
          <pc:docMk/>
          <pc:sldMk cId="1243105719" sldId="2147470361"/>
        </pc:sldMkLst>
      </pc:sldChg>
      <pc:sldChg chg="add">
        <pc:chgData name="Rankin, Nigel (Warwick)" userId="110506c4-6667-49a9-ae82-2c056fa5d9b2" providerId="ADAL" clId="{5D22D5E9-1C22-49AF-B11D-2632FF519CF2}" dt="2024-03-08T16:06:55.164" v="17703"/>
        <pc:sldMkLst>
          <pc:docMk/>
          <pc:sldMk cId="369425547" sldId="2147470362"/>
        </pc:sldMkLst>
      </pc:sldChg>
      <pc:sldChg chg="add">
        <pc:chgData name="Rankin, Nigel (Warwick)" userId="110506c4-6667-49a9-ae82-2c056fa5d9b2" providerId="ADAL" clId="{5D22D5E9-1C22-49AF-B11D-2632FF519CF2}" dt="2024-03-08T16:06:55.164" v="17703"/>
        <pc:sldMkLst>
          <pc:docMk/>
          <pc:sldMk cId="661682851" sldId="2147470363"/>
        </pc:sldMkLst>
      </pc:sldChg>
      <pc:sldChg chg="add setBg">
        <pc:chgData name="Rankin, Nigel (Warwick)" userId="110506c4-6667-49a9-ae82-2c056fa5d9b2" providerId="ADAL" clId="{5D22D5E9-1C22-49AF-B11D-2632FF519CF2}" dt="2024-03-08T16:06:55.164" v="17703"/>
        <pc:sldMkLst>
          <pc:docMk/>
          <pc:sldMk cId="88254574" sldId="2147470364"/>
        </pc:sldMkLst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4196393966" sldId="2147470366"/>
        </pc:sldMkLst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1776393063" sldId="2147470367"/>
        </pc:sldMkLst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2556705215" sldId="2147470368"/>
        </pc:sldMkLst>
      </pc:sldChg>
      <pc:sldChg chg="addSp delSp modSp add mod modClrScheme modAnim chgLayout">
        <pc:chgData name="Rankin, Nigel (Warwick)" userId="110506c4-6667-49a9-ae82-2c056fa5d9b2" providerId="ADAL" clId="{5D22D5E9-1C22-49AF-B11D-2632FF519CF2}" dt="2024-03-08T14:25:13.739" v="16843" actId="404"/>
        <pc:sldMkLst>
          <pc:docMk/>
          <pc:sldMk cId="941648353" sldId="2147470369"/>
        </pc:sldMkLst>
        <pc:spChg chg="add mod">
          <ac:chgData name="Rankin, Nigel (Warwick)" userId="110506c4-6667-49a9-ae82-2c056fa5d9b2" providerId="ADAL" clId="{5D22D5E9-1C22-49AF-B11D-2632FF519CF2}" dt="2024-03-08T14:25:13.739" v="16843" actId="404"/>
          <ac:spMkLst>
            <pc:docMk/>
            <pc:sldMk cId="941648353" sldId="2147470369"/>
            <ac:spMk id="2" creationId="{6BD728E0-EFF1-D177-E47D-6C9D5B01F457}"/>
          </ac:spMkLst>
        </pc:spChg>
        <pc:spChg chg="mod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15" creationId="{CE5CEBFF-601D-8F64-BAF8-F7D3945973BC}"/>
          </ac:spMkLst>
        </pc:spChg>
        <pc:spChg chg="mod topLvl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16" creationId="{B2F4BE5F-6331-FD7D-C261-B359FE9936B3}"/>
          </ac:spMkLst>
        </pc:spChg>
        <pc:spChg chg="mod topLvl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17" creationId="{6641ABFC-79CE-A5AF-B50D-868326D44FDC}"/>
          </ac:spMkLst>
        </pc:spChg>
        <pc:spChg chg="mod topLvl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18" creationId="{7D432460-EC14-633F-D346-95FB4EE3804D}"/>
          </ac:spMkLst>
        </pc:spChg>
        <pc:spChg chg="mod topLvl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19" creationId="{F2A59028-829D-F80F-EB0B-5309B93B46C4}"/>
          </ac:spMkLst>
        </pc:spChg>
        <pc:spChg chg="mod topLvl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20" creationId="{5D88B98F-865B-518B-B84E-7360AADFCF75}"/>
          </ac:spMkLst>
        </pc:spChg>
        <pc:spChg chg="mod topLvl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23" creationId="{3E143B5B-C297-7AAE-738E-AD2E9FD35ADB}"/>
          </ac:spMkLst>
        </pc:spChg>
        <pc:spChg chg="mod topLvl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27" creationId="{9782B039-C2F2-C998-21FB-5E79D557D9DD}"/>
          </ac:spMkLst>
        </pc:spChg>
        <pc:spChg chg="mod topLvl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32" creationId="{4A192E01-BCA9-F898-933F-C4BF4623EC83}"/>
          </ac:spMkLst>
        </pc:spChg>
        <pc:spChg chg="mod topLvl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36" creationId="{6A123152-D08E-1C09-ECF9-320CEA5478AC}"/>
          </ac:spMkLst>
        </pc:spChg>
        <pc:spChg chg="mod topLvl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38" creationId="{402B19BE-1449-5B34-0F80-D2D3E06B15D3}"/>
          </ac:spMkLst>
        </pc:spChg>
        <pc:spChg chg="mod topLvl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40" creationId="{14766C97-C446-A1F2-FAAC-7CEC35F67446}"/>
          </ac:spMkLst>
        </pc:spChg>
        <pc:spChg chg="mod topLvl">
          <ac:chgData name="Rankin, Nigel (Warwick)" userId="110506c4-6667-49a9-ae82-2c056fa5d9b2" providerId="ADAL" clId="{5D22D5E9-1C22-49AF-B11D-2632FF519CF2}" dt="2024-03-06T13:38:14.332" v="7670" actId="122"/>
          <ac:spMkLst>
            <pc:docMk/>
            <pc:sldMk cId="941648353" sldId="2147470369"/>
            <ac:spMk id="47" creationId="{5DFA2937-407F-825F-2610-A480E9695E8E}"/>
          </ac:spMkLst>
        </pc:spChg>
        <pc:spChg chg="mod topLvl">
          <ac:chgData name="Rankin, Nigel (Warwick)" userId="110506c4-6667-49a9-ae82-2c056fa5d9b2" providerId="ADAL" clId="{5D22D5E9-1C22-49AF-B11D-2632FF519CF2}" dt="2024-03-06T13:38:18.186" v="7671" actId="113"/>
          <ac:spMkLst>
            <pc:docMk/>
            <pc:sldMk cId="941648353" sldId="2147470369"/>
            <ac:spMk id="48" creationId="{90EBD7E5-7B5B-5182-4886-BFE16A56B856}"/>
          </ac:spMkLst>
        </pc:spChg>
        <pc:spChg chg="del mod ord">
          <ac:chgData name="Rankin, Nigel (Warwick)" userId="110506c4-6667-49a9-ae82-2c056fa5d9b2" providerId="ADAL" clId="{5D22D5E9-1C22-49AF-B11D-2632FF519CF2}" dt="2024-03-06T13:38:02.077" v="7667" actId="478"/>
          <ac:spMkLst>
            <pc:docMk/>
            <pc:sldMk cId="941648353" sldId="2147470369"/>
            <ac:spMk id="50" creationId="{51B71FE3-25EE-F9F4-8ED2-0FA3BFCF4D7D}"/>
          </ac:spMkLst>
        </pc:spChg>
        <pc:spChg chg="mod">
          <ac:chgData name="Rankin, Nigel (Warwick)" userId="110506c4-6667-49a9-ae82-2c056fa5d9b2" providerId="ADAL" clId="{5D22D5E9-1C22-49AF-B11D-2632FF519CF2}" dt="2024-03-06T13:37:27.917" v="7666" actId="207"/>
          <ac:spMkLst>
            <pc:docMk/>
            <pc:sldMk cId="941648353" sldId="2147470369"/>
            <ac:spMk id="51" creationId="{39FEEAB1-6A1A-68D3-C586-AF9770188406}"/>
          </ac:spMkLst>
        </pc:spChg>
        <pc:spChg chg="mod">
          <ac:chgData name="Rankin, Nigel (Warwick)" userId="110506c4-6667-49a9-ae82-2c056fa5d9b2" providerId="ADAL" clId="{5D22D5E9-1C22-49AF-B11D-2632FF519CF2}" dt="2024-03-06T13:40:15.994" v="7680" actId="1582"/>
          <ac:spMkLst>
            <pc:docMk/>
            <pc:sldMk cId="941648353" sldId="2147470369"/>
            <ac:spMk id="55" creationId="{2F3B6C31-96FF-4289-C3D1-CFAA9BD9CF54}"/>
          </ac:spMkLst>
        </pc:spChg>
        <pc:spChg chg="mod">
          <ac:chgData name="Rankin, Nigel (Warwick)" userId="110506c4-6667-49a9-ae82-2c056fa5d9b2" providerId="ADAL" clId="{5D22D5E9-1C22-49AF-B11D-2632FF519CF2}" dt="2024-03-06T13:38:59.289" v="7679" actId="1036"/>
          <ac:spMkLst>
            <pc:docMk/>
            <pc:sldMk cId="941648353" sldId="2147470369"/>
            <ac:spMk id="66" creationId="{2568853E-58D7-9433-095F-7AC1D266278D}"/>
          </ac:spMkLst>
        </pc:spChg>
        <pc:spChg chg="mod">
          <ac:chgData name="Rankin, Nigel (Warwick)" userId="110506c4-6667-49a9-ae82-2c056fa5d9b2" providerId="ADAL" clId="{5D22D5E9-1C22-49AF-B11D-2632FF519CF2}" dt="2024-03-06T13:38:59.289" v="7679" actId="1036"/>
          <ac:spMkLst>
            <pc:docMk/>
            <pc:sldMk cId="941648353" sldId="2147470369"/>
            <ac:spMk id="68" creationId="{9DC6481D-E0FF-DC6A-DDBE-E9A7370E00B5}"/>
          </ac:spMkLst>
        </pc:spChg>
        <pc:spChg chg="mod">
          <ac:chgData name="Rankin, Nigel (Warwick)" userId="110506c4-6667-49a9-ae82-2c056fa5d9b2" providerId="ADAL" clId="{5D22D5E9-1C22-49AF-B11D-2632FF519CF2}" dt="2024-03-06T13:40:15.994" v="7680" actId="1582"/>
          <ac:spMkLst>
            <pc:docMk/>
            <pc:sldMk cId="941648353" sldId="2147470369"/>
            <ac:spMk id="69" creationId="{71C16482-A638-CFAA-DAA6-8C90DCAE55E2}"/>
          </ac:spMkLst>
        </pc:spChg>
        <pc:spChg chg="mod">
          <ac:chgData name="Rankin, Nigel (Warwick)" userId="110506c4-6667-49a9-ae82-2c056fa5d9b2" providerId="ADAL" clId="{5D22D5E9-1C22-49AF-B11D-2632FF519CF2}" dt="2024-03-06T13:40:15.994" v="7680" actId="1582"/>
          <ac:spMkLst>
            <pc:docMk/>
            <pc:sldMk cId="941648353" sldId="2147470369"/>
            <ac:spMk id="70" creationId="{A279F794-AE93-48E2-78EB-0514D5C79CCA}"/>
          </ac:spMkLst>
        </pc:spChg>
        <pc:spChg chg="mod">
          <ac:chgData name="Rankin, Nigel (Warwick)" userId="110506c4-6667-49a9-ae82-2c056fa5d9b2" providerId="ADAL" clId="{5D22D5E9-1C22-49AF-B11D-2632FF519CF2}" dt="2024-03-06T13:38:59.289" v="7679" actId="1036"/>
          <ac:spMkLst>
            <pc:docMk/>
            <pc:sldMk cId="941648353" sldId="2147470369"/>
            <ac:spMk id="71" creationId="{4CE4B36A-1BBD-A214-75AE-A5F02B13993F}"/>
          </ac:spMkLst>
        </pc:spChg>
        <pc:spChg chg="mod">
          <ac:chgData name="Rankin, Nigel (Warwick)" userId="110506c4-6667-49a9-ae82-2c056fa5d9b2" providerId="ADAL" clId="{5D22D5E9-1C22-49AF-B11D-2632FF519CF2}" dt="2024-03-06T13:40:15.994" v="7680" actId="1582"/>
          <ac:spMkLst>
            <pc:docMk/>
            <pc:sldMk cId="941648353" sldId="2147470369"/>
            <ac:spMk id="72" creationId="{939B43E8-F0EA-4575-7CF1-D07A2F7C1C19}"/>
          </ac:spMkLst>
        </pc:spChg>
        <pc:spChg chg="mod">
          <ac:chgData name="Rankin, Nigel (Warwick)" userId="110506c4-6667-49a9-ae82-2c056fa5d9b2" providerId="ADAL" clId="{5D22D5E9-1C22-49AF-B11D-2632FF519CF2}" dt="2024-03-06T13:38:59.289" v="7679" actId="1036"/>
          <ac:spMkLst>
            <pc:docMk/>
            <pc:sldMk cId="941648353" sldId="2147470369"/>
            <ac:spMk id="73" creationId="{13E2787F-8AC6-C937-ABB1-F41E80111C2D}"/>
          </ac:spMkLst>
        </pc:spChg>
        <pc:spChg chg="mod">
          <ac:chgData name="Rankin, Nigel (Warwick)" userId="110506c4-6667-49a9-ae82-2c056fa5d9b2" providerId="ADAL" clId="{5D22D5E9-1C22-49AF-B11D-2632FF519CF2}" dt="2024-03-06T13:40:15.994" v="7680" actId="1582"/>
          <ac:spMkLst>
            <pc:docMk/>
            <pc:sldMk cId="941648353" sldId="2147470369"/>
            <ac:spMk id="74" creationId="{1B0FF0ED-3F98-3A17-C0CB-E5B700ECD9DC}"/>
          </ac:spMkLst>
        </pc:spChg>
        <pc:spChg chg="mod">
          <ac:chgData name="Rankin, Nigel (Warwick)" userId="110506c4-6667-49a9-ae82-2c056fa5d9b2" providerId="ADAL" clId="{5D22D5E9-1C22-49AF-B11D-2632FF519CF2}" dt="2024-03-06T13:38:59.289" v="7679" actId="1036"/>
          <ac:spMkLst>
            <pc:docMk/>
            <pc:sldMk cId="941648353" sldId="2147470369"/>
            <ac:spMk id="75" creationId="{B3944680-B1AD-E35A-AB8D-A1A0277633F0}"/>
          </ac:spMkLst>
        </pc:spChg>
        <pc:spChg chg="mod">
          <ac:chgData name="Rankin, Nigel (Warwick)" userId="110506c4-6667-49a9-ae82-2c056fa5d9b2" providerId="ADAL" clId="{5D22D5E9-1C22-49AF-B11D-2632FF519CF2}" dt="2024-03-06T13:40:15.994" v="7680" actId="1582"/>
          <ac:spMkLst>
            <pc:docMk/>
            <pc:sldMk cId="941648353" sldId="2147470369"/>
            <ac:spMk id="76" creationId="{A6BED9DE-A711-AEB1-A3B5-90C4E798111D}"/>
          </ac:spMkLst>
        </pc:spChg>
        <pc:spChg chg="mod">
          <ac:chgData name="Rankin, Nigel (Warwick)" userId="110506c4-6667-49a9-ae82-2c056fa5d9b2" providerId="ADAL" clId="{5D22D5E9-1C22-49AF-B11D-2632FF519CF2}" dt="2024-03-06T13:38:59.289" v="7679" actId="1036"/>
          <ac:spMkLst>
            <pc:docMk/>
            <pc:sldMk cId="941648353" sldId="2147470369"/>
            <ac:spMk id="77" creationId="{FEED36E3-2C46-C549-ABE5-3685A2D7E98B}"/>
          </ac:spMkLst>
        </pc:spChg>
        <pc:spChg chg="mod">
          <ac:chgData name="Rankin, Nigel (Warwick)" userId="110506c4-6667-49a9-ae82-2c056fa5d9b2" providerId="ADAL" clId="{5D22D5E9-1C22-49AF-B11D-2632FF519CF2}" dt="2024-03-06T13:40:28.379" v="7681" actId="1582"/>
          <ac:spMkLst>
            <pc:docMk/>
            <pc:sldMk cId="941648353" sldId="2147470369"/>
            <ac:spMk id="88" creationId="{B792771F-DD4E-C4BD-BE08-CF6BB977A973}"/>
          </ac:spMkLst>
        </pc:spChg>
        <pc:spChg chg="mod">
          <ac:chgData name="Rankin, Nigel (Warwick)" userId="110506c4-6667-49a9-ae82-2c056fa5d9b2" providerId="ADAL" clId="{5D22D5E9-1C22-49AF-B11D-2632FF519CF2}" dt="2024-03-06T13:40:28.379" v="7681" actId="1582"/>
          <ac:spMkLst>
            <pc:docMk/>
            <pc:sldMk cId="941648353" sldId="2147470369"/>
            <ac:spMk id="89" creationId="{EA13D4A3-EA40-266C-FFE1-E534C8A70750}"/>
          </ac:spMkLst>
        </pc:spChg>
        <pc:spChg chg="mod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90" creationId="{36A015D3-B238-D1D3-BE00-E79E8ECE0159}"/>
          </ac:spMkLst>
        </pc:spChg>
        <pc:spChg chg="mod">
          <ac:chgData name="Rankin, Nigel (Warwick)" userId="110506c4-6667-49a9-ae82-2c056fa5d9b2" providerId="ADAL" clId="{5D22D5E9-1C22-49AF-B11D-2632FF519CF2}" dt="2024-03-06T13:40:28.379" v="7681" actId="1582"/>
          <ac:spMkLst>
            <pc:docMk/>
            <pc:sldMk cId="941648353" sldId="2147470369"/>
            <ac:spMk id="92" creationId="{4B53AE4C-25BD-190A-C0C6-11E5804DE43C}"/>
          </ac:spMkLst>
        </pc:spChg>
        <pc:spChg chg="mod">
          <ac:chgData name="Rankin, Nigel (Warwick)" userId="110506c4-6667-49a9-ae82-2c056fa5d9b2" providerId="ADAL" clId="{5D22D5E9-1C22-49AF-B11D-2632FF519CF2}" dt="2024-03-06T13:40:28.379" v="7681" actId="1582"/>
          <ac:spMkLst>
            <pc:docMk/>
            <pc:sldMk cId="941648353" sldId="2147470369"/>
            <ac:spMk id="94" creationId="{448E17D7-A7A6-CF6E-D10A-851F6C55E02C}"/>
          </ac:spMkLst>
        </pc:spChg>
        <pc:spChg chg="mod">
          <ac:chgData name="Rankin, Nigel (Warwick)" userId="110506c4-6667-49a9-ae82-2c056fa5d9b2" providerId="ADAL" clId="{5D22D5E9-1C22-49AF-B11D-2632FF519CF2}" dt="2024-03-06T13:40:28.379" v="7681" actId="1582"/>
          <ac:spMkLst>
            <pc:docMk/>
            <pc:sldMk cId="941648353" sldId="2147470369"/>
            <ac:spMk id="96" creationId="{30EE0888-88FF-FD45-BFF1-FDF3466202B0}"/>
          </ac:spMkLst>
        </pc:spChg>
        <pc:spChg chg="mod">
          <ac:chgData name="Rankin, Nigel (Warwick)" userId="110506c4-6667-49a9-ae82-2c056fa5d9b2" providerId="ADAL" clId="{5D22D5E9-1C22-49AF-B11D-2632FF519CF2}" dt="2024-03-06T13:40:28.379" v="7681" actId="1582"/>
          <ac:spMkLst>
            <pc:docMk/>
            <pc:sldMk cId="941648353" sldId="2147470369"/>
            <ac:spMk id="98" creationId="{C2263989-4974-3D52-C819-16E9BDDA9437}"/>
          </ac:spMkLst>
        </pc:spChg>
        <pc:spChg chg="mod">
          <ac:chgData name="Rankin, Nigel (Warwick)" userId="110506c4-6667-49a9-ae82-2c056fa5d9b2" providerId="ADAL" clId="{5D22D5E9-1C22-49AF-B11D-2632FF519CF2}" dt="2024-03-06T13:36:03.049" v="7579" actId="1037"/>
          <ac:spMkLst>
            <pc:docMk/>
            <pc:sldMk cId="941648353" sldId="2147470369"/>
            <ac:spMk id="100" creationId="{992465CB-05D4-9ACF-D63F-672ADD74803C}"/>
          </ac:spMkLst>
        </pc:spChg>
        <pc:spChg chg="mod">
          <ac:chgData name="Rankin, Nigel (Warwick)" userId="110506c4-6667-49a9-ae82-2c056fa5d9b2" providerId="ADAL" clId="{5D22D5E9-1C22-49AF-B11D-2632FF519CF2}" dt="2024-03-06T13:36:08.045" v="7581" actId="20577"/>
          <ac:spMkLst>
            <pc:docMk/>
            <pc:sldMk cId="941648353" sldId="2147470369"/>
            <ac:spMk id="101" creationId="{65C51F3E-0CA1-7A94-0A05-44DFCB098B9B}"/>
          </ac:spMkLst>
        </pc:spChg>
        <pc:spChg chg="mod">
          <ac:chgData name="Rankin, Nigel (Warwick)" userId="110506c4-6667-49a9-ae82-2c056fa5d9b2" providerId="ADAL" clId="{5D22D5E9-1C22-49AF-B11D-2632FF519CF2}" dt="2024-03-06T13:36:14.935" v="7584" actId="122"/>
          <ac:spMkLst>
            <pc:docMk/>
            <pc:sldMk cId="941648353" sldId="2147470369"/>
            <ac:spMk id="102" creationId="{D505D7F4-1A7E-9313-1CF7-76B33B3C2A80}"/>
          </ac:spMkLst>
        </pc:spChg>
        <pc:spChg chg="mod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103" creationId="{FFDA4EA1-D103-330B-52A8-58D5B6EA3518}"/>
          </ac:spMkLst>
        </pc:spChg>
        <pc:spChg chg="mod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104" creationId="{F0150B47-52A5-6735-D69D-F2DA2D8A0D90}"/>
          </ac:spMkLst>
        </pc:spChg>
        <pc:spChg chg="mod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105" creationId="{56DB61F0-38BD-C932-2F47-6A97A4D9C01C}"/>
          </ac:spMkLst>
        </pc:spChg>
        <pc:spChg chg="mod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106" creationId="{7DF66279-5F27-7A11-8239-D026F6E604D8}"/>
          </ac:spMkLst>
        </pc:spChg>
        <pc:spChg chg="mod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108" creationId="{1D2D8C1F-E54A-3513-FB19-6B9703528D38}"/>
          </ac:spMkLst>
        </pc:spChg>
        <pc:spChg chg="mod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109" creationId="{5427CA54-09A1-BDFD-4DCA-DEF931B0D187}"/>
          </ac:spMkLst>
        </pc:spChg>
        <pc:spChg chg="mod">
          <ac:chgData name="Rankin, Nigel (Warwick)" userId="110506c4-6667-49a9-ae82-2c056fa5d9b2" providerId="ADAL" clId="{5D22D5E9-1C22-49AF-B11D-2632FF519CF2}" dt="2024-03-06T13:35:51.485" v="7570" actId="2711"/>
          <ac:spMkLst>
            <pc:docMk/>
            <pc:sldMk cId="941648353" sldId="2147470369"/>
            <ac:spMk id="110" creationId="{33FF804C-E188-0F7F-751C-1852A15FD2B3}"/>
          </ac:spMkLst>
        </pc:spChg>
        <pc:grpChg chg="mod">
          <ac:chgData name="Rankin, Nigel (Warwick)" userId="110506c4-6667-49a9-ae82-2c056fa5d9b2" providerId="ADAL" clId="{5D22D5E9-1C22-49AF-B11D-2632FF519CF2}" dt="2024-03-06T16:10:37.670" v="11233" actId="14100"/>
          <ac:grpSpMkLst>
            <pc:docMk/>
            <pc:sldMk cId="941648353" sldId="2147470369"/>
            <ac:grpSpMk id="13" creationId="{AF53A24A-F860-8C05-BB3A-D8AEECCFE53F}"/>
          </ac:grpSpMkLst>
        </pc:grpChg>
        <pc:grpChg chg="del mod">
          <ac:chgData name="Rankin, Nigel (Warwick)" userId="110506c4-6667-49a9-ae82-2c056fa5d9b2" providerId="ADAL" clId="{5D22D5E9-1C22-49AF-B11D-2632FF519CF2}" dt="2024-03-06T13:34:25.465" v="7556" actId="165"/>
          <ac:grpSpMkLst>
            <pc:docMk/>
            <pc:sldMk cId="941648353" sldId="2147470369"/>
            <ac:grpSpMk id="30" creationId="{BB59E349-B1EA-15D0-00C8-8D1954A63A56}"/>
          </ac:grpSpMkLst>
        </pc:grpChg>
        <pc:grpChg chg="del mod">
          <ac:chgData name="Rankin, Nigel (Warwick)" userId="110506c4-6667-49a9-ae82-2c056fa5d9b2" providerId="ADAL" clId="{5D22D5E9-1C22-49AF-B11D-2632FF519CF2}" dt="2024-03-06T13:34:38.399" v="7560" actId="165"/>
          <ac:grpSpMkLst>
            <pc:docMk/>
            <pc:sldMk cId="941648353" sldId="2147470369"/>
            <ac:grpSpMk id="41" creationId="{18FA3BFB-2C3A-A6C7-58B8-6217A63B7510}"/>
          </ac:grpSpMkLst>
        </pc:grpChg>
        <pc:grpChg chg="del mod">
          <ac:chgData name="Rankin, Nigel (Warwick)" userId="110506c4-6667-49a9-ae82-2c056fa5d9b2" providerId="ADAL" clId="{5D22D5E9-1C22-49AF-B11D-2632FF519CF2}" dt="2024-03-06T13:34:49.534" v="7562" actId="165"/>
          <ac:grpSpMkLst>
            <pc:docMk/>
            <pc:sldMk cId="941648353" sldId="2147470369"/>
            <ac:grpSpMk id="42" creationId="{2030F66A-C43F-669B-7B84-FB789F5F8543}"/>
          </ac:grpSpMkLst>
        </pc:grpChg>
        <pc:grpChg chg="del mod">
          <ac:chgData name="Rankin, Nigel (Warwick)" userId="110506c4-6667-49a9-ae82-2c056fa5d9b2" providerId="ADAL" clId="{5D22D5E9-1C22-49AF-B11D-2632FF519CF2}" dt="2024-03-06T13:35:00.541" v="7564" actId="165"/>
          <ac:grpSpMkLst>
            <pc:docMk/>
            <pc:sldMk cId="941648353" sldId="2147470369"/>
            <ac:grpSpMk id="46" creationId="{EB05B233-C311-111D-44EA-3BE1FD335D8C}"/>
          </ac:grpSpMkLst>
        </pc:grpChg>
        <pc:grpChg chg="del mod">
          <ac:chgData name="Rankin, Nigel (Warwick)" userId="110506c4-6667-49a9-ae82-2c056fa5d9b2" providerId="ADAL" clId="{5D22D5E9-1C22-49AF-B11D-2632FF519CF2}" dt="2024-03-06T13:35:10.713" v="7566" actId="165"/>
          <ac:grpSpMkLst>
            <pc:docMk/>
            <pc:sldMk cId="941648353" sldId="2147470369"/>
            <ac:grpSpMk id="49" creationId="{072359C1-C0A8-B94D-3B1A-64618577B7B0}"/>
          </ac:grpSpMkLst>
        </pc:grpChg>
        <pc:picChg chg="mod">
          <ac:chgData name="Rankin, Nigel (Warwick)" userId="110506c4-6667-49a9-ae82-2c056fa5d9b2" providerId="ADAL" clId="{5D22D5E9-1C22-49AF-B11D-2632FF519CF2}" dt="2024-03-06T16:09:50.632" v="11231" actId="207"/>
          <ac:picMkLst>
            <pc:docMk/>
            <pc:sldMk cId="941648353" sldId="2147470369"/>
            <ac:picMk id="4" creationId="{775417C1-2924-F80D-E386-3476F88B1ACE}"/>
          </ac:picMkLst>
        </pc:picChg>
        <pc:picChg chg="mod topLvl">
          <ac:chgData name="Rankin, Nigel (Warwick)" userId="110506c4-6667-49a9-ae82-2c056fa5d9b2" providerId="ADAL" clId="{5D22D5E9-1C22-49AF-B11D-2632FF519CF2}" dt="2024-03-06T13:35:51.485" v="7570" actId="2711"/>
          <ac:picMkLst>
            <pc:docMk/>
            <pc:sldMk cId="941648353" sldId="2147470369"/>
            <ac:picMk id="21" creationId="{551B08FB-F8A6-5F51-2817-A93981259EF5}"/>
          </ac:picMkLst>
        </pc:picChg>
        <pc:picChg chg="mod topLvl">
          <ac:chgData name="Rankin, Nigel (Warwick)" userId="110506c4-6667-49a9-ae82-2c056fa5d9b2" providerId="ADAL" clId="{5D22D5E9-1C22-49AF-B11D-2632FF519CF2}" dt="2024-03-06T13:35:51.485" v="7570" actId="2711"/>
          <ac:picMkLst>
            <pc:docMk/>
            <pc:sldMk cId="941648353" sldId="2147470369"/>
            <ac:picMk id="22" creationId="{A2417D40-23D9-AA93-3806-DBDBB54AF6D9}"/>
          </ac:picMkLst>
        </pc:picChg>
        <pc:picChg chg="mod topLvl">
          <ac:chgData name="Rankin, Nigel (Warwick)" userId="110506c4-6667-49a9-ae82-2c056fa5d9b2" providerId="ADAL" clId="{5D22D5E9-1C22-49AF-B11D-2632FF519CF2}" dt="2024-03-06T13:35:51.485" v="7570" actId="2711"/>
          <ac:picMkLst>
            <pc:docMk/>
            <pc:sldMk cId="941648353" sldId="2147470369"/>
            <ac:picMk id="26" creationId="{850F9CED-B830-7A4E-77C0-0C6277AD8CB2}"/>
          </ac:picMkLst>
        </pc:picChg>
        <pc:picChg chg="mod topLvl">
          <ac:chgData name="Rankin, Nigel (Warwick)" userId="110506c4-6667-49a9-ae82-2c056fa5d9b2" providerId="ADAL" clId="{5D22D5E9-1C22-49AF-B11D-2632FF519CF2}" dt="2024-03-06T13:35:51.485" v="7570" actId="2711"/>
          <ac:picMkLst>
            <pc:docMk/>
            <pc:sldMk cId="941648353" sldId="2147470369"/>
            <ac:picMk id="31" creationId="{070D75EE-381B-58D1-309D-DB3B0538EB2C}"/>
          </ac:picMkLst>
        </pc:picChg>
        <pc:picChg chg="mod topLvl">
          <ac:chgData name="Rankin, Nigel (Warwick)" userId="110506c4-6667-49a9-ae82-2c056fa5d9b2" providerId="ADAL" clId="{5D22D5E9-1C22-49AF-B11D-2632FF519CF2}" dt="2024-03-06T13:35:51.485" v="7570" actId="2711"/>
          <ac:picMkLst>
            <pc:docMk/>
            <pc:sldMk cId="941648353" sldId="2147470369"/>
            <ac:picMk id="33" creationId="{E6131DCF-87DB-1987-47EE-35AD91201F24}"/>
          </ac:picMkLst>
        </pc:picChg>
        <pc:picChg chg="mod topLvl">
          <ac:chgData name="Rankin, Nigel (Warwick)" userId="110506c4-6667-49a9-ae82-2c056fa5d9b2" providerId="ADAL" clId="{5D22D5E9-1C22-49AF-B11D-2632FF519CF2}" dt="2024-03-06T13:35:51.485" v="7570" actId="2711"/>
          <ac:picMkLst>
            <pc:docMk/>
            <pc:sldMk cId="941648353" sldId="2147470369"/>
            <ac:picMk id="34" creationId="{364A8B18-BDE0-0284-A91F-18C9822D9A19}"/>
          </ac:picMkLst>
        </pc:picChg>
        <pc:picChg chg="mod topLvl">
          <ac:chgData name="Rankin, Nigel (Warwick)" userId="110506c4-6667-49a9-ae82-2c056fa5d9b2" providerId="ADAL" clId="{5D22D5E9-1C22-49AF-B11D-2632FF519CF2}" dt="2024-03-06T13:35:51.485" v="7570" actId="2711"/>
          <ac:picMkLst>
            <pc:docMk/>
            <pc:sldMk cId="941648353" sldId="2147470369"/>
            <ac:picMk id="35" creationId="{A06E8079-B801-8B2D-F6C3-580EE78D172A}"/>
          </ac:picMkLst>
        </pc:picChg>
        <pc:picChg chg="mod topLvl">
          <ac:chgData name="Rankin, Nigel (Warwick)" userId="110506c4-6667-49a9-ae82-2c056fa5d9b2" providerId="ADAL" clId="{5D22D5E9-1C22-49AF-B11D-2632FF519CF2}" dt="2024-03-06T13:35:51.485" v="7570" actId="2711"/>
          <ac:picMkLst>
            <pc:docMk/>
            <pc:sldMk cId="941648353" sldId="2147470369"/>
            <ac:picMk id="37" creationId="{6ACC57F7-7904-293B-2602-74B2349C86D7}"/>
          </ac:picMkLst>
        </pc:picChg>
        <pc:picChg chg="mod topLvl">
          <ac:chgData name="Rankin, Nigel (Warwick)" userId="110506c4-6667-49a9-ae82-2c056fa5d9b2" providerId="ADAL" clId="{5D22D5E9-1C22-49AF-B11D-2632FF519CF2}" dt="2024-03-06T13:35:51.485" v="7570" actId="2711"/>
          <ac:picMkLst>
            <pc:docMk/>
            <pc:sldMk cId="941648353" sldId="2147470369"/>
            <ac:picMk id="39" creationId="{7885DC9F-D003-6A06-03C9-35D16D69DA66}"/>
          </ac:picMkLst>
        </pc:picChg>
        <pc:picChg chg="mod topLvl">
          <ac:chgData name="Rankin, Nigel (Warwick)" userId="110506c4-6667-49a9-ae82-2c056fa5d9b2" providerId="ADAL" clId="{5D22D5E9-1C22-49AF-B11D-2632FF519CF2}" dt="2024-03-06T13:35:51.485" v="7570" actId="2711"/>
          <ac:picMkLst>
            <pc:docMk/>
            <pc:sldMk cId="941648353" sldId="2147470369"/>
            <ac:picMk id="43" creationId="{0811C9D0-FEFD-46E5-B68A-4995FCE7FF77}"/>
          </ac:picMkLst>
        </pc:picChg>
        <pc:picChg chg="mod topLvl">
          <ac:chgData name="Rankin, Nigel (Warwick)" userId="110506c4-6667-49a9-ae82-2c056fa5d9b2" providerId="ADAL" clId="{5D22D5E9-1C22-49AF-B11D-2632FF519CF2}" dt="2024-03-06T13:35:51.485" v="7570" actId="2711"/>
          <ac:picMkLst>
            <pc:docMk/>
            <pc:sldMk cId="941648353" sldId="2147470369"/>
            <ac:picMk id="44" creationId="{7A70BD7D-CD7F-FAF9-6B36-1CD8720A64E3}"/>
          </ac:picMkLst>
        </pc:picChg>
        <pc:picChg chg="mod topLvl">
          <ac:chgData name="Rankin, Nigel (Warwick)" userId="110506c4-6667-49a9-ae82-2c056fa5d9b2" providerId="ADAL" clId="{5D22D5E9-1C22-49AF-B11D-2632FF519CF2}" dt="2024-03-06T13:35:51.485" v="7570" actId="2711"/>
          <ac:picMkLst>
            <pc:docMk/>
            <pc:sldMk cId="941648353" sldId="2147470369"/>
            <ac:picMk id="45" creationId="{986E5D22-66C1-2971-AE36-4DD207238F15}"/>
          </ac:picMkLst>
        </pc:picChg>
        <pc:cxnChg chg="mod topLvl">
          <ac:chgData name="Rankin, Nigel (Warwick)" userId="110506c4-6667-49a9-ae82-2c056fa5d9b2" providerId="ADAL" clId="{5D22D5E9-1C22-49AF-B11D-2632FF519CF2}" dt="2024-03-06T13:35:51.485" v="7570" actId="2711"/>
          <ac:cxnSpMkLst>
            <pc:docMk/>
            <pc:sldMk cId="941648353" sldId="2147470369"/>
            <ac:cxnSpMk id="28" creationId="{1D1C4A26-7963-20AF-FF01-4FF462BA007E}"/>
          </ac:cxnSpMkLst>
        </pc:cxnChg>
        <pc:cxnChg chg="mod topLvl">
          <ac:chgData name="Rankin, Nigel (Warwick)" userId="110506c4-6667-49a9-ae82-2c056fa5d9b2" providerId="ADAL" clId="{5D22D5E9-1C22-49AF-B11D-2632FF519CF2}" dt="2024-03-06T13:35:51.485" v="7570" actId="2711"/>
          <ac:cxnSpMkLst>
            <pc:docMk/>
            <pc:sldMk cId="941648353" sldId="2147470369"/>
            <ac:cxnSpMk id="29" creationId="{C2DB9AC5-27D6-139F-88FA-77489677BE43}"/>
          </ac:cxnSpMkLst>
        </pc:cxnChg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3717976515" sldId="2147470370"/>
        </pc:sldMkLst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4135422939" sldId="2147470372"/>
        </pc:sldMkLst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3567267173" sldId="2147470373"/>
        </pc:sldMkLst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2717158806" sldId="2147470375"/>
        </pc:sldMkLst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3479829954" sldId="2147470376"/>
        </pc:sldMkLst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1463767558" sldId="2147470377"/>
        </pc:sldMkLst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2992101719" sldId="2147470378"/>
        </pc:sldMkLst>
      </pc:sldChg>
      <pc:sldChg chg="add">
        <pc:chgData name="Rankin, Nigel (Warwick)" userId="110506c4-6667-49a9-ae82-2c056fa5d9b2" providerId="ADAL" clId="{5D22D5E9-1C22-49AF-B11D-2632FF519CF2}" dt="2024-03-08T16:06:55.164" v="17703"/>
        <pc:sldMkLst>
          <pc:docMk/>
          <pc:sldMk cId="1921029581" sldId="2147470379"/>
        </pc:sldMkLst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715415970" sldId="2147470380"/>
        </pc:sldMkLst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710584997" sldId="2147470381"/>
        </pc:sldMkLst>
      </pc:sldChg>
      <pc:sldChg chg="add">
        <pc:chgData name="Rankin, Nigel (Warwick)" userId="110506c4-6667-49a9-ae82-2c056fa5d9b2" providerId="ADAL" clId="{5D22D5E9-1C22-49AF-B11D-2632FF519CF2}" dt="2024-03-08T16:06:55.164" v="17703"/>
        <pc:sldMkLst>
          <pc:docMk/>
          <pc:sldMk cId="3568937120" sldId="2147470382"/>
        </pc:sldMkLst>
      </pc:sldChg>
      <pc:sldChg chg="add del">
        <pc:chgData name="Rankin, Nigel (Warwick)" userId="110506c4-6667-49a9-ae82-2c056fa5d9b2" providerId="ADAL" clId="{5D22D5E9-1C22-49AF-B11D-2632FF519CF2}" dt="2024-03-08T17:58:50.325" v="17961" actId="47"/>
        <pc:sldMkLst>
          <pc:docMk/>
          <pc:sldMk cId="940710803" sldId="2147470383"/>
        </pc:sldMkLst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4265030083" sldId="2147470384"/>
        </pc:sldMkLst>
      </pc:sldChg>
      <pc:sldChg chg="add">
        <pc:chgData name="Rankin, Nigel (Warwick)" userId="110506c4-6667-49a9-ae82-2c056fa5d9b2" providerId="ADAL" clId="{5D22D5E9-1C22-49AF-B11D-2632FF519CF2}" dt="2024-03-08T16:06:55.164" v="17703"/>
        <pc:sldMkLst>
          <pc:docMk/>
          <pc:sldMk cId="1164326247" sldId="2147470385"/>
        </pc:sldMkLst>
      </pc:sldChg>
      <pc:sldChg chg="add">
        <pc:chgData name="Rankin, Nigel (Warwick)" userId="110506c4-6667-49a9-ae82-2c056fa5d9b2" providerId="ADAL" clId="{5D22D5E9-1C22-49AF-B11D-2632FF519CF2}" dt="2024-03-08T16:06:55.164" v="17703"/>
        <pc:sldMkLst>
          <pc:docMk/>
          <pc:sldMk cId="4254386697" sldId="2147470386"/>
        </pc:sldMkLst>
      </pc:sldChg>
      <pc:sldChg chg="add">
        <pc:chgData name="Rankin, Nigel (Warwick)" userId="110506c4-6667-49a9-ae82-2c056fa5d9b2" providerId="ADAL" clId="{5D22D5E9-1C22-49AF-B11D-2632FF519CF2}" dt="2024-03-08T16:06:55.164" v="17703"/>
        <pc:sldMkLst>
          <pc:docMk/>
          <pc:sldMk cId="3260913123" sldId="2147470387"/>
        </pc:sldMkLst>
      </pc:sldChg>
      <pc:sldChg chg="add">
        <pc:chgData name="Rankin, Nigel (Warwick)" userId="110506c4-6667-49a9-ae82-2c056fa5d9b2" providerId="ADAL" clId="{5D22D5E9-1C22-49AF-B11D-2632FF519CF2}" dt="2024-03-08T16:06:55.164" v="17703"/>
        <pc:sldMkLst>
          <pc:docMk/>
          <pc:sldMk cId="4231901466" sldId="2147470388"/>
        </pc:sldMkLst>
      </pc:sldChg>
      <pc:sldChg chg="addSp modSp add del mod chgLayout">
        <pc:chgData name="Rankin, Nigel (Warwick)" userId="110506c4-6667-49a9-ae82-2c056fa5d9b2" providerId="ADAL" clId="{5D22D5E9-1C22-49AF-B11D-2632FF519CF2}" dt="2024-03-06T07:15:15.747" v="3546" actId="47"/>
        <pc:sldMkLst>
          <pc:docMk/>
          <pc:sldMk cId="2215650415" sldId="2147470396"/>
        </pc:sldMkLst>
        <pc:spChg chg="mod">
          <ac:chgData name="Rankin, Nigel (Warwick)" userId="110506c4-6667-49a9-ae82-2c056fa5d9b2" providerId="ADAL" clId="{5D22D5E9-1C22-49AF-B11D-2632FF519CF2}" dt="2024-03-06T07:12:13.221" v="3545" actId="208"/>
          <ac:spMkLst>
            <pc:docMk/>
            <pc:sldMk cId="2215650415" sldId="2147470396"/>
            <ac:spMk id="3" creationId="{D1305146-18D5-FDDD-AE64-1834E3D314C3}"/>
          </ac:spMkLst>
        </pc:spChg>
        <pc:grpChg chg="add mod">
          <ac:chgData name="Rankin, Nigel (Warwick)" userId="110506c4-6667-49a9-ae82-2c056fa5d9b2" providerId="ADAL" clId="{5D22D5E9-1C22-49AF-B11D-2632FF519CF2}" dt="2024-03-06T07:11:46.113" v="3544" actId="1076"/>
          <ac:grpSpMkLst>
            <pc:docMk/>
            <pc:sldMk cId="2215650415" sldId="2147470396"/>
            <ac:grpSpMk id="5" creationId="{295A1F00-A69D-F30E-FFB9-EF9F3268DE7E}"/>
          </ac:grpSpMkLst>
        </pc:grpChg>
        <pc:picChg chg="mod">
          <ac:chgData name="Rankin, Nigel (Warwick)" userId="110506c4-6667-49a9-ae82-2c056fa5d9b2" providerId="ADAL" clId="{5D22D5E9-1C22-49AF-B11D-2632FF519CF2}" dt="2024-03-06T07:11:38.567" v="3542" actId="164"/>
          <ac:picMkLst>
            <pc:docMk/>
            <pc:sldMk cId="2215650415" sldId="2147470396"/>
            <ac:picMk id="2" creationId="{638732E9-059C-F106-A1C9-3511021927DB}"/>
          </ac:picMkLst>
        </pc:picChg>
        <pc:picChg chg="mod">
          <ac:chgData name="Rankin, Nigel (Warwick)" userId="110506c4-6667-49a9-ae82-2c056fa5d9b2" providerId="ADAL" clId="{5D22D5E9-1C22-49AF-B11D-2632FF519CF2}" dt="2024-03-06T07:11:38.567" v="3542" actId="164"/>
          <ac:picMkLst>
            <pc:docMk/>
            <pc:sldMk cId="2215650415" sldId="2147470396"/>
            <ac:picMk id="4" creationId="{9BAADFE3-1B54-C3F3-FCF2-265B553A2768}"/>
          </ac:picMkLst>
        </pc:picChg>
      </pc:sldChg>
      <pc:sldChg chg="addSp delSp modSp add del mod modClrScheme chgLayout">
        <pc:chgData name="Rankin, Nigel (Warwick)" userId="110506c4-6667-49a9-ae82-2c056fa5d9b2" providerId="ADAL" clId="{5D22D5E9-1C22-49AF-B11D-2632FF519CF2}" dt="2024-03-04T16:58:11.387" v="346"/>
        <pc:sldMkLst>
          <pc:docMk/>
          <pc:sldMk cId="900768135" sldId="2147471190"/>
        </pc:sldMkLst>
        <pc:spChg chg="add del mod ord">
          <ac:chgData name="Rankin, Nigel (Warwick)" userId="110506c4-6667-49a9-ae82-2c056fa5d9b2" providerId="ADAL" clId="{5D22D5E9-1C22-49AF-B11D-2632FF519CF2}" dt="2024-03-04T16:58:10.785" v="345" actId="700"/>
          <ac:spMkLst>
            <pc:docMk/>
            <pc:sldMk cId="900768135" sldId="2147471190"/>
            <ac:spMk id="13" creationId="{EC923E2E-B3F8-4DCD-3B06-F424D7BB9E2E}"/>
          </ac:spMkLst>
        </pc:spChg>
      </pc:sldChg>
      <pc:sldChg chg="addSp modSp add mod">
        <pc:chgData name="Rankin, Nigel (Warwick)" userId="110506c4-6667-49a9-ae82-2c056fa5d9b2" providerId="ADAL" clId="{5D22D5E9-1C22-49AF-B11D-2632FF519CF2}" dt="2024-03-06T15:59:22.569" v="11179" actId="2711"/>
        <pc:sldMkLst>
          <pc:docMk/>
          <pc:sldMk cId="3504802364" sldId="2147475822"/>
        </pc:sldMkLst>
        <pc:spChg chg="mod">
          <ac:chgData name="Rankin, Nigel (Warwick)" userId="110506c4-6667-49a9-ae82-2c056fa5d9b2" providerId="ADAL" clId="{5D22D5E9-1C22-49AF-B11D-2632FF519CF2}" dt="2024-03-04T16:55:39.451" v="342" actId="207"/>
          <ac:spMkLst>
            <pc:docMk/>
            <pc:sldMk cId="3504802364" sldId="2147475822"/>
            <ac:spMk id="3" creationId="{89068FB4-5333-B2B8-0070-EB4E319A1474}"/>
          </ac:spMkLst>
        </pc:spChg>
        <pc:spChg chg="mod">
          <ac:chgData name="Rankin, Nigel (Warwick)" userId="110506c4-6667-49a9-ae82-2c056fa5d9b2" providerId="ADAL" clId="{5D22D5E9-1C22-49AF-B11D-2632FF519CF2}" dt="2024-03-06T15:59:15.960" v="11178" actId="2711"/>
          <ac:spMkLst>
            <pc:docMk/>
            <pc:sldMk cId="3504802364" sldId="2147475822"/>
            <ac:spMk id="12" creationId="{F7A2F027-58DB-3AD2-E5F9-7F7E7E0E474F}"/>
          </ac:spMkLst>
        </pc:spChg>
        <pc:spChg chg="mod">
          <ac:chgData name="Rankin, Nigel (Warwick)" userId="110506c4-6667-49a9-ae82-2c056fa5d9b2" providerId="ADAL" clId="{5D22D5E9-1C22-49AF-B11D-2632FF519CF2}" dt="2024-03-06T15:59:22.569" v="11179" actId="2711"/>
          <ac:spMkLst>
            <pc:docMk/>
            <pc:sldMk cId="3504802364" sldId="2147475822"/>
            <ac:spMk id="14" creationId="{9195D28D-EA7D-AF22-DFEF-4F59519C0E0D}"/>
          </ac:spMkLst>
        </pc:spChg>
        <pc:picChg chg="add mod">
          <ac:chgData name="Rankin, Nigel (Warwick)" userId="110506c4-6667-49a9-ae82-2c056fa5d9b2" providerId="ADAL" clId="{5D22D5E9-1C22-49AF-B11D-2632FF519CF2}" dt="2024-03-04T16:55:18.611" v="301"/>
          <ac:picMkLst>
            <pc:docMk/>
            <pc:sldMk cId="3504802364" sldId="2147475822"/>
            <ac:picMk id="2" creationId="{89A38FC7-EDBD-05DE-9F04-D0C8CB7C2DC6}"/>
          </ac:picMkLst>
        </pc:picChg>
        <pc:picChg chg="mod">
          <ac:chgData name="Rankin, Nigel (Warwick)" userId="110506c4-6667-49a9-ae82-2c056fa5d9b2" providerId="ADAL" clId="{5D22D5E9-1C22-49AF-B11D-2632FF519CF2}" dt="2024-03-04T16:55:31.322" v="341" actId="1035"/>
          <ac:picMkLst>
            <pc:docMk/>
            <pc:sldMk cId="3504802364" sldId="2147475822"/>
            <ac:picMk id="15" creationId="{183F12FE-CD22-C51E-5E22-ADF6396601FE}"/>
          </ac:picMkLst>
        </pc:picChg>
        <pc:picChg chg="mod">
          <ac:chgData name="Rankin, Nigel (Warwick)" userId="110506c4-6667-49a9-ae82-2c056fa5d9b2" providerId="ADAL" clId="{5D22D5E9-1C22-49AF-B11D-2632FF519CF2}" dt="2024-03-04T16:55:31.322" v="341" actId="1035"/>
          <ac:picMkLst>
            <pc:docMk/>
            <pc:sldMk cId="3504802364" sldId="2147475822"/>
            <ac:picMk id="16" creationId="{1865D71E-455C-F532-8241-A626DB76BEB1}"/>
          </ac:picMkLst>
        </pc:picChg>
      </pc:sldChg>
      <pc:sldChg chg="addSp delSp modSp new mod delAnim modAnim chgLayout">
        <pc:chgData name="Rankin, Nigel (Warwick)" userId="110506c4-6667-49a9-ae82-2c056fa5d9b2" providerId="ADAL" clId="{5D22D5E9-1C22-49AF-B11D-2632FF519CF2}" dt="2024-03-06T16:00:12.208" v="11184" actId="20577"/>
        <pc:sldMkLst>
          <pc:docMk/>
          <pc:sldMk cId="535321124" sldId="2147475823"/>
        </pc:sldMkLst>
        <pc:spChg chg="del">
          <ac:chgData name="Rankin, Nigel (Warwick)" userId="110506c4-6667-49a9-ae82-2c056fa5d9b2" providerId="ADAL" clId="{5D22D5E9-1C22-49AF-B11D-2632FF519CF2}" dt="2024-03-04T17:26:00.059" v="809" actId="700"/>
          <ac:spMkLst>
            <pc:docMk/>
            <pc:sldMk cId="535321124" sldId="2147475823"/>
            <ac:spMk id="2" creationId="{D77775AB-0321-D020-A530-BF8B874400A0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5" creationId="{D4B1F0A7-EB18-0180-37B5-6327643AC2ED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6" creationId="{22295CD1-DB82-C838-BF27-C69990B16DE2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8" creationId="{75D4E4FB-8FCC-CD3F-9F0A-1088FF9C7E74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9" creationId="{5253D477-2219-4D94-4D25-21123F14D966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10" creationId="{8E374DB8-DB58-03A0-4023-0B96857EA46D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11" creationId="{877C57C2-B3B9-D54E-3606-5B6AB122C32E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12" creationId="{F9703BF8-E6DB-C3DC-C2B1-8A41967E34AE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15" creationId="{8AC711C5-587E-46B9-0EB2-97D30A93EC34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16" creationId="{F58F5153-F275-648D-5D95-423E407D804C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18" creationId="{7A8A782F-D72F-9159-12C2-8E8FF7AB36C4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19" creationId="{51C775A6-8FC7-9BC3-62C7-E5C179292CD0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20" creationId="{769D2413-2FB5-DF58-81F3-09A6F350627C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21" creationId="{F4A4EF00-3855-96D5-3140-951AC8870D4E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22" creationId="{E1A50DEF-40A0-03D6-67F5-07239DB6B9A1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24" creationId="{3111A9BE-2C27-CCF9-4A4E-EE67932A66A9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26" creationId="{6045ED11-D5E0-E1F7-310A-03B6F09DDEAC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27" creationId="{DBAF7167-CC29-C2DE-CFE2-E975B95858E9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28" creationId="{F626A502-A640-2240-7558-C880ED7F5C8B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29" creationId="{361F9DB8-E4EA-CE1B-851E-73F1E58DC37C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30" creationId="{CA7B5930-DE48-3A1F-AFC5-74677191C5D8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31" creationId="{B7E9E002-47B9-7F7D-0B24-D988CB784D53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32" creationId="{9EFFF831-CDD2-6B69-3E2B-4C64F31AC3F8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33" creationId="{ECD6DBED-E6E5-EB55-7B1D-D5E8A9B0775F}"/>
          </ac:spMkLst>
        </pc:spChg>
        <pc:spChg chg="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34" creationId="{1FDFAC35-DDE4-C4E2-754D-FE3ED25D80CE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35" creationId="{783655E5-2B12-9B95-8AEE-A5208E418C60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36" creationId="{4AFCA8E9-1511-531E-7171-A140773F2EE3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37" creationId="{C9FF5D65-CBE1-6DF8-D8D3-D0E181D089C2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38" creationId="{94C8F781-3D06-244E-6780-E5BB628BA696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39" creationId="{9CBDDAAB-08A6-F437-6421-5371BD83634F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40" creationId="{AEAF2B85-BE79-C205-FB40-72465F533E7E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41" creationId="{7E4E21A8-24FA-0DEB-4DBD-7B1B49D3A7A4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42" creationId="{46559144-FA11-95D3-B15F-21763FAE3965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43" creationId="{85F69890-98B3-C04C-0AD3-9138A603CB4A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44" creationId="{068733B9-797A-318C-ADEA-6C370CD0B0D0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45" creationId="{D9A25748-43BD-6D92-3962-3A22883E51B1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46" creationId="{326EA514-4458-BBAC-0E40-D362799EE9FC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47" creationId="{1139F1BE-D4F5-1900-08FD-ED33B365C6DF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48" creationId="{B8AF7E08-9607-C18A-55AE-60E7BF184568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49" creationId="{886B9440-DACB-8CD8-DB1A-28660851D76A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50" creationId="{01C49C40-0371-5CFB-2DB9-968E4BA8808B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51" creationId="{805F61BB-714C-3579-FDA8-DC1281D26DB7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52" creationId="{A4F659D7-FFB7-02C1-44D5-93403EAAD59F}"/>
          </ac:spMkLst>
        </pc:spChg>
        <pc:spChg chg="add mod">
          <ac:chgData name="Rankin, Nigel (Warwick)" userId="110506c4-6667-49a9-ae82-2c056fa5d9b2" providerId="ADAL" clId="{5D22D5E9-1C22-49AF-B11D-2632FF519CF2}" dt="2024-03-04T16:58:26.025" v="348"/>
          <ac:spMkLst>
            <pc:docMk/>
            <pc:sldMk cId="535321124" sldId="2147475823"/>
            <ac:spMk id="53" creationId="{CB6CB41F-9F6F-2635-3E65-C43F561C1CAA}"/>
          </ac:spMkLst>
        </pc:spChg>
        <pc:spChg chg="mod">
          <ac:chgData name="Rankin, Nigel (Warwick)" userId="110506c4-6667-49a9-ae82-2c056fa5d9b2" providerId="ADAL" clId="{5D22D5E9-1C22-49AF-B11D-2632FF519CF2}" dt="2024-03-04T17:03:26.401" v="448" actId="1036"/>
          <ac:spMkLst>
            <pc:docMk/>
            <pc:sldMk cId="535321124" sldId="2147475823"/>
            <ac:spMk id="56" creationId="{CE3E4736-6D8E-EA3F-719D-8CA8D96513FA}"/>
          </ac:spMkLst>
        </pc:spChg>
        <pc:spChg chg="mod">
          <ac:chgData name="Rankin, Nigel (Warwick)" userId="110506c4-6667-49a9-ae82-2c056fa5d9b2" providerId="ADAL" clId="{5D22D5E9-1C22-49AF-B11D-2632FF519CF2}" dt="2024-03-04T17:27:05.324" v="834" actId="207"/>
          <ac:spMkLst>
            <pc:docMk/>
            <pc:sldMk cId="535321124" sldId="2147475823"/>
            <ac:spMk id="57" creationId="{E700F90D-E0EE-690A-8AAF-05640D6C4793}"/>
          </ac:spMkLst>
        </pc:spChg>
        <pc:spChg chg="mod">
          <ac:chgData name="Rankin, Nigel (Warwick)" userId="110506c4-6667-49a9-ae82-2c056fa5d9b2" providerId="ADAL" clId="{5D22D5E9-1C22-49AF-B11D-2632FF519CF2}" dt="2024-03-04T17:03:26.401" v="448" actId="1036"/>
          <ac:spMkLst>
            <pc:docMk/>
            <pc:sldMk cId="535321124" sldId="2147475823"/>
            <ac:spMk id="59" creationId="{C557FB7E-29BC-E9A2-AEE8-89B5C093E43D}"/>
          </ac:spMkLst>
        </pc:spChg>
        <pc:spChg chg="mod">
          <ac:chgData name="Rankin, Nigel (Warwick)" userId="110506c4-6667-49a9-ae82-2c056fa5d9b2" providerId="ADAL" clId="{5D22D5E9-1C22-49AF-B11D-2632FF519CF2}" dt="2024-03-04T17:03:26.401" v="448" actId="1036"/>
          <ac:spMkLst>
            <pc:docMk/>
            <pc:sldMk cId="535321124" sldId="2147475823"/>
            <ac:spMk id="60" creationId="{4884EF0A-162B-AC72-747A-D3C6C941A654}"/>
          </ac:spMkLst>
        </pc:spChg>
        <pc:spChg chg="mod">
          <ac:chgData name="Rankin, Nigel (Warwick)" userId="110506c4-6667-49a9-ae82-2c056fa5d9b2" providerId="ADAL" clId="{5D22D5E9-1C22-49AF-B11D-2632FF519CF2}" dt="2024-03-04T17:03:26.401" v="448" actId="1036"/>
          <ac:spMkLst>
            <pc:docMk/>
            <pc:sldMk cId="535321124" sldId="2147475823"/>
            <ac:spMk id="61" creationId="{ED0EEB7F-A884-983F-584C-70F9EF91CDA3}"/>
          </ac:spMkLst>
        </pc:spChg>
        <pc:spChg chg="mod">
          <ac:chgData name="Rankin, Nigel (Warwick)" userId="110506c4-6667-49a9-ae82-2c056fa5d9b2" providerId="ADAL" clId="{5D22D5E9-1C22-49AF-B11D-2632FF519CF2}" dt="2024-03-04T17:03:26.401" v="448" actId="1036"/>
          <ac:spMkLst>
            <pc:docMk/>
            <pc:sldMk cId="535321124" sldId="2147475823"/>
            <ac:spMk id="62" creationId="{515B9322-1DF1-FEB6-3B5F-F4E8E58AFCF3}"/>
          </ac:spMkLst>
        </pc:spChg>
        <pc:spChg chg="mod">
          <ac:chgData name="Rankin, Nigel (Warwick)" userId="110506c4-6667-49a9-ae82-2c056fa5d9b2" providerId="ADAL" clId="{5D22D5E9-1C22-49AF-B11D-2632FF519CF2}" dt="2024-03-04T17:03:26.401" v="448" actId="1036"/>
          <ac:spMkLst>
            <pc:docMk/>
            <pc:sldMk cId="535321124" sldId="2147475823"/>
            <ac:spMk id="63" creationId="{01BB8892-E44E-2A51-8A5A-4E13ED4EB390}"/>
          </ac:spMkLst>
        </pc:spChg>
        <pc:spChg chg="mod">
          <ac:chgData name="Rankin, Nigel (Warwick)" userId="110506c4-6667-49a9-ae82-2c056fa5d9b2" providerId="ADAL" clId="{5D22D5E9-1C22-49AF-B11D-2632FF519CF2}" dt="2024-03-04T17:02:57.486" v="395" actId="1035"/>
          <ac:spMkLst>
            <pc:docMk/>
            <pc:sldMk cId="535321124" sldId="2147475823"/>
            <ac:spMk id="66" creationId="{55B892C1-AC83-DFD9-324F-0DCF86C67096}"/>
          </ac:spMkLst>
        </pc:spChg>
        <pc:spChg chg="mod">
          <ac:chgData name="Rankin, Nigel (Warwick)" userId="110506c4-6667-49a9-ae82-2c056fa5d9b2" providerId="ADAL" clId="{5D22D5E9-1C22-49AF-B11D-2632FF519CF2}" dt="2024-03-04T17:26:54.282" v="830" actId="207"/>
          <ac:spMkLst>
            <pc:docMk/>
            <pc:sldMk cId="535321124" sldId="2147475823"/>
            <ac:spMk id="67" creationId="{B684BF4B-C7F2-B5AD-9F55-90D84BC5DCB2}"/>
          </ac:spMkLst>
        </pc:spChg>
        <pc:spChg chg="mod">
          <ac:chgData name="Rankin, Nigel (Warwick)" userId="110506c4-6667-49a9-ae82-2c056fa5d9b2" providerId="ADAL" clId="{5D22D5E9-1C22-49AF-B11D-2632FF519CF2}" dt="2024-03-04T17:02:57.486" v="395" actId="1035"/>
          <ac:spMkLst>
            <pc:docMk/>
            <pc:sldMk cId="535321124" sldId="2147475823"/>
            <ac:spMk id="69" creationId="{0159A2A3-312D-62AD-A02E-8EB526AEF330}"/>
          </ac:spMkLst>
        </pc:spChg>
        <pc:spChg chg="mod">
          <ac:chgData name="Rankin, Nigel (Warwick)" userId="110506c4-6667-49a9-ae82-2c056fa5d9b2" providerId="ADAL" clId="{5D22D5E9-1C22-49AF-B11D-2632FF519CF2}" dt="2024-03-04T17:02:57.486" v="395" actId="1035"/>
          <ac:spMkLst>
            <pc:docMk/>
            <pc:sldMk cId="535321124" sldId="2147475823"/>
            <ac:spMk id="70" creationId="{92F10BEF-E327-6CBF-F6EF-65B5C3904F2C}"/>
          </ac:spMkLst>
        </pc:spChg>
        <pc:spChg chg="mod">
          <ac:chgData name="Rankin, Nigel (Warwick)" userId="110506c4-6667-49a9-ae82-2c056fa5d9b2" providerId="ADAL" clId="{5D22D5E9-1C22-49AF-B11D-2632FF519CF2}" dt="2024-03-04T17:02:57.486" v="395" actId="1035"/>
          <ac:spMkLst>
            <pc:docMk/>
            <pc:sldMk cId="535321124" sldId="2147475823"/>
            <ac:spMk id="71" creationId="{A2F2F96C-7BD5-5014-A201-26FA8125414C}"/>
          </ac:spMkLst>
        </pc:spChg>
        <pc:spChg chg="mod">
          <ac:chgData name="Rankin, Nigel (Warwick)" userId="110506c4-6667-49a9-ae82-2c056fa5d9b2" providerId="ADAL" clId="{5D22D5E9-1C22-49AF-B11D-2632FF519CF2}" dt="2024-03-04T17:02:57.486" v="395" actId="1035"/>
          <ac:spMkLst>
            <pc:docMk/>
            <pc:sldMk cId="535321124" sldId="2147475823"/>
            <ac:spMk id="72" creationId="{36255D63-DC54-3172-5DBD-8854CADAFFD6}"/>
          </ac:spMkLst>
        </pc:spChg>
        <pc:spChg chg="mod">
          <ac:chgData name="Rankin, Nigel (Warwick)" userId="110506c4-6667-49a9-ae82-2c056fa5d9b2" providerId="ADAL" clId="{5D22D5E9-1C22-49AF-B11D-2632FF519CF2}" dt="2024-03-04T17:02:57.486" v="395" actId="1035"/>
          <ac:spMkLst>
            <pc:docMk/>
            <pc:sldMk cId="535321124" sldId="2147475823"/>
            <ac:spMk id="73" creationId="{7BFA42FA-EE0A-3E49-B2EB-50DB1C64AD1E}"/>
          </ac:spMkLst>
        </pc:spChg>
        <pc:spChg chg="mod">
          <ac:chgData name="Rankin, Nigel (Warwick)" userId="110506c4-6667-49a9-ae82-2c056fa5d9b2" providerId="ADAL" clId="{5D22D5E9-1C22-49AF-B11D-2632FF519CF2}" dt="2024-03-04T17:26:58.587" v="832" actId="207"/>
          <ac:spMkLst>
            <pc:docMk/>
            <pc:sldMk cId="535321124" sldId="2147475823"/>
            <ac:spMk id="75" creationId="{735346CE-383C-A140-A30B-275DFD3B563A}"/>
          </ac:spMkLst>
        </pc:spChg>
        <pc:spChg chg="mod">
          <ac:chgData name="Rankin, Nigel (Warwick)" userId="110506c4-6667-49a9-ae82-2c056fa5d9b2" providerId="ADAL" clId="{5D22D5E9-1C22-49AF-B11D-2632FF519CF2}" dt="2024-03-04T17:03:16.325" v="419" actId="1036"/>
          <ac:spMkLst>
            <pc:docMk/>
            <pc:sldMk cId="535321124" sldId="2147475823"/>
            <ac:spMk id="77" creationId="{AF890FAF-A96A-D589-C30C-4BDBD69BCFD9}"/>
          </ac:spMkLst>
        </pc:spChg>
        <pc:spChg chg="mod">
          <ac:chgData name="Rankin, Nigel (Warwick)" userId="110506c4-6667-49a9-ae82-2c056fa5d9b2" providerId="ADAL" clId="{5D22D5E9-1C22-49AF-B11D-2632FF519CF2}" dt="2024-03-04T17:03:16.325" v="419" actId="1036"/>
          <ac:spMkLst>
            <pc:docMk/>
            <pc:sldMk cId="535321124" sldId="2147475823"/>
            <ac:spMk id="78" creationId="{EA40F1DF-F910-81ED-71F1-5FDEC479AB27}"/>
          </ac:spMkLst>
        </pc:spChg>
        <pc:spChg chg="mod">
          <ac:chgData name="Rankin, Nigel (Warwick)" userId="110506c4-6667-49a9-ae82-2c056fa5d9b2" providerId="ADAL" clId="{5D22D5E9-1C22-49AF-B11D-2632FF519CF2}" dt="2024-03-04T17:03:16.325" v="419" actId="1036"/>
          <ac:spMkLst>
            <pc:docMk/>
            <pc:sldMk cId="535321124" sldId="2147475823"/>
            <ac:spMk id="79" creationId="{D85C7BF6-4CDF-AF0E-AB5B-30C182DA0416}"/>
          </ac:spMkLst>
        </pc:spChg>
        <pc:spChg chg="mod">
          <ac:chgData name="Rankin, Nigel (Warwick)" userId="110506c4-6667-49a9-ae82-2c056fa5d9b2" providerId="ADAL" clId="{5D22D5E9-1C22-49AF-B11D-2632FF519CF2}" dt="2024-03-04T17:03:16.325" v="419" actId="1036"/>
          <ac:spMkLst>
            <pc:docMk/>
            <pc:sldMk cId="535321124" sldId="2147475823"/>
            <ac:spMk id="80" creationId="{BAA7CFA2-F761-27AE-2E0F-F6BE85E1E7CD}"/>
          </ac:spMkLst>
        </pc:spChg>
        <pc:spChg chg="mod">
          <ac:chgData name="Rankin, Nigel (Warwick)" userId="110506c4-6667-49a9-ae82-2c056fa5d9b2" providerId="ADAL" clId="{5D22D5E9-1C22-49AF-B11D-2632FF519CF2}" dt="2024-03-04T17:03:43.084" v="468" actId="1035"/>
          <ac:spMkLst>
            <pc:docMk/>
            <pc:sldMk cId="535321124" sldId="2147475823"/>
            <ac:spMk id="81" creationId="{16FEEC72-7796-F93E-1F0F-298A2AEA3599}"/>
          </ac:spMkLst>
        </pc:spChg>
        <pc:spChg chg="mod">
          <ac:chgData name="Rankin, Nigel (Warwick)" userId="110506c4-6667-49a9-ae82-2c056fa5d9b2" providerId="ADAL" clId="{5D22D5E9-1C22-49AF-B11D-2632FF519CF2}" dt="2024-03-04T17:03:16.325" v="419" actId="1036"/>
          <ac:spMkLst>
            <pc:docMk/>
            <pc:sldMk cId="535321124" sldId="2147475823"/>
            <ac:spMk id="82" creationId="{22FE4736-6350-4E1B-CAAE-E66D58668CD9}"/>
          </ac:spMkLst>
        </pc:spChg>
        <pc:spChg chg="mod">
          <ac:chgData name="Rankin, Nigel (Warwick)" userId="110506c4-6667-49a9-ae82-2c056fa5d9b2" providerId="ADAL" clId="{5D22D5E9-1C22-49AF-B11D-2632FF519CF2}" dt="2024-03-04T17:03:16.325" v="419" actId="1036"/>
          <ac:spMkLst>
            <pc:docMk/>
            <pc:sldMk cId="535321124" sldId="2147475823"/>
            <ac:spMk id="83" creationId="{DB98FAFF-40D6-B76D-CAC1-B51AD8A41CC5}"/>
          </ac:spMkLst>
        </pc:spChg>
        <pc:spChg chg="mod">
          <ac:chgData name="Rankin, Nigel (Warwick)" userId="110506c4-6667-49a9-ae82-2c056fa5d9b2" providerId="ADAL" clId="{5D22D5E9-1C22-49AF-B11D-2632FF519CF2}" dt="2024-03-04T17:03:43.084" v="468" actId="1035"/>
          <ac:spMkLst>
            <pc:docMk/>
            <pc:sldMk cId="535321124" sldId="2147475823"/>
            <ac:spMk id="84" creationId="{B5209EEB-2979-B85B-AA26-D1084DC4F813}"/>
          </ac:spMkLst>
        </pc:spChg>
        <pc:spChg chg="del mod">
          <ac:chgData name="Rankin, Nigel (Warwick)" userId="110506c4-6667-49a9-ae82-2c056fa5d9b2" providerId="ADAL" clId="{5D22D5E9-1C22-49AF-B11D-2632FF519CF2}" dt="2024-03-04T17:03:37.470" v="449" actId="478"/>
          <ac:spMkLst>
            <pc:docMk/>
            <pc:sldMk cId="535321124" sldId="2147475823"/>
            <ac:spMk id="85" creationId="{0ABFAF63-FFB0-FE73-F44F-98423BBE7A39}"/>
          </ac:spMkLst>
        </pc:spChg>
        <pc:spChg chg="add mod">
          <ac:chgData name="Rankin, Nigel (Warwick)" userId="110506c4-6667-49a9-ae82-2c056fa5d9b2" providerId="ADAL" clId="{5D22D5E9-1C22-49AF-B11D-2632FF519CF2}" dt="2024-03-06T15:59:32.606" v="11180" actId="2711"/>
          <ac:spMkLst>
            <pc:docMk/>
            <pc:sldMk cId="535321124" sldId="2147475823"/>
            <ac:spMk id="86" creationId="{E2B6E9C2-A04A-BAF5-9518-1684C504F054}"/>
          </ac:spMkLst>
        </pc:spChg>
        <pc:spChg chg="add mod">
          <ac:chgData name="Rankin, Nigel (Warwick)" userId="110506c4-6667-49a9-ae82-2c056fa5d9b2" providerId="ADAL" clId="{5D22D5E9-1C22-49AF-B11D-2632FF519CF2}" dt="2024-03-06T15:59:32.606" v="11180" actId="2711"/>
          <ac:spMkLst>
            <pc:docMk/>
            <pc:sldMk cId="535321124" sldId="2147475823"/>
            <ac:spMk id="87" creationId="{605D3BAB-AD20-1D05-63AA-2F491170837C}"/>
          </ac:spMkLst>
        </pc:spChg>
        <pc:spChg chg="add mod">
          <ac:chgData name="Rankin, Nigel (Warwick)" userId="110506c4-6667-49a9-ae82-2c056fa5d9b2" providerId="ADAL" clId="{5D22D5E9-1C22-49AF-B11D-2632FF519CF2}" dt="2024-03-06T15:59:32.606" v="11180" actId="2711"/>
          <ac:spMkLst>
            <pc:docMk/>
            <pc:sldMk cId="535321124" sldId="2147475823"/>
            <ac:spMk id="88" creationId="{95A8BE1C-8347-968A-320A-EFA9506A635E}"/>
          </ac:spMkLst>
        </pc:spChg>
        <pc:spChg chg="add mod">
          <ac:chgData name="Rankin, Nigel (Warwick)" userId="110506c4-6667-49a9-ae82-2c056fa5d9b2" providerId="ADAL" clId="{5D22D5E9-1C22-49AF-B11D-2632FF519CF2}" dt="2024-03-06T15:59:43.340" v="11182" actId="2711"/>
          <ac:spMkLst>
            <pc:docMk/>
            <pc:sldMk cId="535321124" sldId="2147475823"/>
            <ac:spMk id="89" creationId="{6818AE3F-825D-C764-0CD1-E921FDE4CCAC}"/>
          </ac:spMkLst>
        </pc:spChg>
        <pc:spChg chg="add mod">
          <ac:chgData name="Rankin, Nigel (Warwick)" userId="110506c4-6667-49a9-ae82-2c056fa5d9b2" providerId="ADAL" clId="{5D22D5E9-1C22-49AF-B11D-2632FF519CF2}" dt="2024-03-06T15:59:39.337" v="11181" actId="2711"/>
          <ac:spMkLst>
            <pc:docMk/>
            <pc:sldMk cId="535321124" sldId="2147475823"/>
            <ac:spMk id="90" creationId="{0DEF59F8-F8FF-BCF7-632A-053AD8647411}"/>
          </ac:spMkLst>
        </pc:spChg>
        <pc:spChg chg="add mod">
          <ac:chgData name="Rankin, Nigel (Warwick)" userId="110506c4-6667-49a9-ae82-2c056fa5d9b2" providerId="ADAL" clId="{5D22D5E9-1C22-49AF-B11D-2632FF519CF2}" dt="2024-03-06T15:59:47.227" v="11183" actId="2711"/>
          <ac:spMkLst>
            <pc:docMk/>
            <pc:sldMk cId="535321124" sldId="2147475823"/>
            <ac:spMk id="91" creationId="{06C262E6-EB04-215C-B8F8-314260D26E5B}"/>
          </ac:spMkLst>
        </pc:spChg>
        <pc:spChg chg="add del mod">
          <ac:chgData name="Rankin, Nigel (Warwick)" userId="110506c4-6667-49a9-ae82-2c056fa5d9b2" providerId="ADAL" clId="{5D22D5E9-1C22-49AF-B11D-2632FF519CF2}" dt="2024-03-05T14:31:22.627" v="2538" actId="478"/>
          <ac:spMkLst>
            <pc:docMk/>
            <pc:sldMk cId="535321124" sldId="2147475823"/>
            <ac:spMk id="92" creationId="{4BA90488-3C5F-3C2B-29DD-E9FD572802A1}"/>
          </ac:spMkLst>
        </pc:spChg>
        <pc:spChg chg="add del mod">
          <ac:chgData name="Rankin, Nigel (Warwick)" userId="110506c4-6667-49a9-ae82-2c056fa5d9b2" providerId="ADAL" clId="{5D22D5E9-1C22-49AF-B11D-2632FF519CF2}" dt="2024-03-05T14:31:22.627" v="2538" actId="478"/>
          <ac:spMkLst>
            <pc:docMk/>
            <pc:sldMk cId="535321124" sldId="2147475823"/>
            <ac:spMk id="93" creationId="{23F80640-1914-86D6-F4E0-0E055687F59E}"/>
          </ac:spMkLst>
        </pc:spChg>
        <pc:spChg chg="add del mod">
          <ac:chgData name="Rankin, Nigel (Warwick)" userId="110506c4-6667-49a9-ae82-2c056fa5d9b2" providerId="ADAL" clId="{5D22D5E9-1C22-49AF-B11D-2632FF519CF2}" dt="2024-03-05T14:31:22.627" v="2538" actId="478"/>
          <ac:spMkLst>
            <pc:docMk/>
            <pc:sldMk cId="535321124" sldId="2147475823"/>
            <ac:spMk id="94" creationId="{252304FA-AC72-B883-B1FF-1D0DC1175702}"/>
          </ac:spMkLst>
        </pc:spChg>
        <pc:spChg chg="add del mod">
          <ac:chgData name="Rankin, Nigel (Warwick)" userId="110506c4-6667-49a9-ae82-2c056fa5d9b2" providerId="ADAL" clId="{5D22D5E9-1C22-49AF-B11D-2632FF519CF2}" dt="2024-03-05T14:31:22.627" v="2538" actId="478"/>
          <ac:spMkLst>
            <pc:docMk/>
            <pc:sldMk cId="535321124" sldId="2147475823"/>
            <ac:spMk id="95" creationId="{111CA215-A3AD-E400-B59D-E69A58737EBF}"/>
          </ac:spMkLst>
        </pc:spChg>
        <pc:spChg chg="add del mod">
          <ac:chgData name="Rankin, Nigel (Warwick)" userId="110506c4-6667-49a9-ae82-2c056fa5d9b2" providerId="ADAL" clId="{5D22D5E9-1C22-49AF-B11D-2632FF519CF2}" dt="2024-03-04T17:07:46.760" v="517" actId="478"/>
          <ac:spMkLst>
            <pc:docMk/>
            <pc:sldMk cId="535321124" sldId="2147475823"/>
            <ac:spMk id="96" creationId="{FE3133EA-537A-A8FA-486F-6CB9A8338C90}"/>
          </ac:spMkLst>
        </pc:spChg>
        <pc:spChg chg="add del mod">
          <ac:chgData name="Rankin, Nigel (Warwick)" userId="110506c4-6667-49a9-ae82-2c056fa5d9b2" providerId="ADAL" clId="{5D22D5E9-1C22-49AF-B11D-2632FF519CF2}" dt="2024-03-05T14:31:22.627" v="2538" actId="478"/>
          <ac:spMkLst>
            <pc:docMk/>
            <pc:sldMk cId="535321124" sldId="2147475823"/>
            <ac:spMk id="97" creationId="{49DC6D2A-7FA7-05B7-6F57-18672934CDCC}"/>
          </ac:spMkLst>
        </pc:spChg>
        <pc:spChg chg="add del mod">
          <ac:chgData name="Rankin, Nigel (Warwick)" userId="110506c4-6667-49a9-ae82-2c056fa5d9b2" providerId="ADAL" clId="{5D22D5E9-1C22-49AF-B11D-2632FF519CF2}" dt="2024-03-05T14:31:22.627" v="2538" actId="478"/>
          <ac:spMkLst>
            <pc:docMk/>
            <pc:sldMk cId="535321124" sldId="2147475823"/>
            <ac:spMk id="98" creationId="{8A8EBA0A-9220-6C72-E433-7973D1982C51}"/>
          </ac:spMkLst>
        </pc:spChg>
        <pc:spChg chg="add del mod">
          <ac:chgData name="Rankin, Nigel (Warwick)" userId="110506c4-6667-49a9-ae82-2c056fa5d9b2" providerId="ADAL" clId="{5D22D5E9-1C22-49AF-B11D-2632FF519CF2}" dt="2024-03-05T14:31:22.627" v="2538" actId="478"/>
          <ac:spMkLst>
            <pc:docMk/>
            <pc:sldMk cId="535321124" sldId="2147475823"/>
            <ac:spMk id="99" creationId="{746FB9E8-884C-1407-8208-97630C164785}"/>
          </ac:spMkLst>
        </pc:spChg>
        <pc:spChg chg="add del mod">
          <ac:chgData name="Rankin, Nigel (Warwick)" userId="110506c4-6667-49a9-ae82-2c056fa5d9b2" providerId="ADAL" clId="{5D22D5E9-1C22-49AF-B11D-2632FF519CF2}" dt="2024-03-05T14:31:22.627" v="2538" actId="478"/>
          <ac:spMkLst>
            <pc:docMk/>
            <pc:sldMk cId="535321124" sldId="2147475823"/>
            <ac:spMk id="100" creationId="{785396A4-FDEE-518D-2DC2-0FC1C73EBFE0}"/>
          </ac:spMkLst>
        </pc:spChg>
        <pc:spChg chg="add del mod">
          <ac:chgData name="Rankin, Nigel (Warwick)" userId="110506c4-6667-49a9-ae82-2c056fa5d9b2" providerId="ADAL" clId="{5D22D5E9-1C22-49AF-B11D-2632FF519CF2}" dt="2024-03-05T14:31:22.627" v="2538" actId="478"/>
          <ac:spMkLst>
            <pc:docMk/>
            <pc:sldMk cId="535321124" sldId="2147475823"/>
            <ac:spMk id="101" creationId="{2E665174-87E2-BF1C-F585-877B1D40C4C1}"/>
          </ac:spMkLst>
        </pc:spChg>
        <pc:spChg chg="add del mod">
          <ac:chgData name="Rankin, Nigel (Warwick)" userId="110506c4-6667-49a9-ae82-2c056fa5d9b2" providerId="ADAL" clId="{5D22D5E9-1C22-49AF-B11D-2632FF519CF2}" dt="2024-03-05T14:31:22.627" v="2538" actId="478"/>
          <ac:spMkLst>
            <pc:docMk/>
            <pc:sldMk cId="535321124" sldId="2147475823"/>
            <ac:spMk id="102" creationId="{65F0E88D-99EC-2E8B-019C-712F0920D910}"/>
          </ac:spMkLst>
        </pc:spChg>
        <pc:spChg chg="add del mod">
          <ac:chgData name="Rankin, Nigel (Warwick)" userId="110506c4-6667-49a9-ae82-2c056fa5d9b2" providerId="ADAL" clId="{5D22D5E9-1C22-49AF-B11D-2632FF519CF2}" dt="2024-03-05T14:31:22.627" v="2538" actId="478"/>
          <ac:spMkLst>
            <pc:docMk/>
            <pc:sldMk cId="535321124" sldId="2147475823"/>
            <ac:spMk id="103" creationId="{42A7B2F6-956D-CE50-C7FD-C634671E3030}"/>
          </ac:spMkLst>
        </pc:spChg>
        <pc:spChg chg="add del mod">
          <ac:chgData name="Rankin, Nigel (Warwick)" userId="110506c4-6667-49a9-ae82-2c056fa5d9b2" providerId="ADAL" clId="{5D22D5E9-1C22-49AF-B11D-2632FF519CF2}" dt="2024-03-05T14:31:22.627" v="2538" actId="478"/>
          <ac:spMkLst>
            <pc:docMk/>
            <pc:sldMk cId="535321124" sldId="2147475823"/>
            <ac:spMk id="104" creationId="{1B1F33CA-B01D-A0E9-0A29-BCAA97864376}"/>
          </ac:spMkLst>
        </pc:spChg>
        <pc:spChg chg="add mod">
          <ac:chgData name="Rankin, Nigel (Warwick)" userId="110506c4-6667-49a9-ae82-2c056fa5d9b2" providerId="ADAL" clId="{5D22D5E9-1C22-49AF-B11D-2632FF519CF2}" dt="2024-03-06T15:59:32.606" v="11180" actId="2711"/>
          <ac:spMkLst>
            <pc:docMk/>
            <pc:sldMk cId="535321124" sldId="2147475823"/>
            <ac:spMk id="105" creationId="{FBAA2BB3-B3EB-5E24-A12E-0FCDFC45B868}"/>
          </ac:spMkLst>
        </pc:spChg>
        <pc:spChg chg="add mod">
          <ac:chgData name="Rankin, Nigel (Warwick)" userId="110506c4-6667-49a9-ae82-2c056fa5d9b2" providerId="ADAL" clId="{5D22D5E9-1C22-49AF-B11D-2632FF519CF2}" dt="2024-03-06T16:00:12.208" v="11184" actId="20577"/>
          <ac:spMkLst>
            <pc:docMk/>
            <pc:sldMk cId="535321124" sldId="2147475823"/>
            <ac:spMk id="106" creationId="{22540454-6514-A07E-B71E-C5B2E25A18A6}"/>
          </ac:spMkLst>
        </pc:spChg>
        <pc:spChg chg="add mod">
          <ac:chgData name="Rankin, Nigel (Warwick)" userId="110506c4-6667-49a9-ae82-2c056fa5d9b2" providerId="ADAL" clId="{5D22D5E9-1C22-49AF-B11D-2632FF519CF2}" dt="2024-03-06T15:59:32.606" v="11180" actId="2711"/>
          <ac:spMkLst>
            <pc:docMk/>
            <pc:sldMk cId="535321124" sldId="2147475823"/>
            <ac:spMk id="107" creationId="{AE619E0E-6464-3328-A52B-1630FB10D842}"/>
          </ac:spMkLst>
        </pc:spChg>
        <pc:grpChg chg="add mod">
          <ac:chgData name="Rankin, Nigel (Warwick)" userId="110506c4-6667-49a9-ae82-2c056fa5d9b2" providerId="ADAL" clId="{5D22D5E9-1C22-49AF-B11D-2632FF519CF2}" dt="2024-03-04T16:58:26.025" v="348"/>
          <ac:grpSpMkLst>
            <pc:docMk/>
            <pc:sldMk cId="535321124" sldId="2147475823"/>
            <ac:grpSpMk id="3" creationId="{271D7006-6FC1-1A4F-ECE9-2F14A3F9CAAE}"/>
          </ac:grpSpMkLst>
        </pc:grpChg>
        <pc:grpChg chg="mod">
          <ac:chgData name="Rankin, Nigel (Warwick)" userId="110506c4-6667-49a9-ae82-2c056fa5d9b2" providerId="ADAL" clId="{5D22D5E9-1C22-49AF-B11D-2632FF519CF2}" dt="2024-03-04T16:58:26.025" v="348"/>
          <ac:grpSpMkLst>
            <pc:docMk/>
            <pc:sldMk cId="535321124" sldId="2147475823"/>
            <ac:grpSpMk id="4" creationId="{BE047F99-F06E-9011-17AC-E4F6201D0417}"/>
          </ac:grpSpMkLst>
        </pc:grpChg>
        <pc:grpChg chg="mod">
          <ac:chgData name="Rankin, Nigel (Warwick)" userId="110506c4-6667-49a9-ae82-2c056fa5d9b2" providerId="ADAL" clId="{5D22D5E9-1C22-49AF-B11D-2632FF519CF2}" dt="2024-03-04T16:58:26.025" v="348"/>
          <ac:grpSpMkLst>
            <pc:docMk/>
            <pc:sldMk cId="535321124" sldId="2147475823"/>
            <ac:grpSpMk id="7" creationId="{8348834C-9AE2-8CC8-5C90-ADA464F2D569}"/>
          </ac:grpSpMkLst>
        </pc:grpChg>
        <pc:grpChg chg="add mod">
          <ac:chgData name="Rankin, Nigel (Warwick)" userId="110506c4-6667-49a9-ae82-2c056fa5d9b2" providerId="ADAL" clId="{5D22D5E9-1C22-49AF-B11D-2632FF519CF2}" dt="2024-03-04T16:58:26.025" v="348"/>
          <ac:grpSpMkLst>
            <pc:docMk/>
            <pc:sldMk cId="535321124" sldId="2147475823"/>
            <ac:grpSpMk id="13" creationId="{993A6FBE-7ADD-362C-E081-DD80D453BF63}"/>
          </ac:grpSpMkLst>
        </pc:grpChg>
        <pc:grpChg chg="mod">
          <ac:chgData name="Rankin, Nigel (Warwick)" userId="110506c4-6667-49a9-ae82-2c056fa5d9b2" providerId="ADAL" clId="{5D22D5E9-1C22-49AF-B11D-2632FF519CF2}" dt="2024-03-04T16:58:26.025" v="348"/>
          <ac:grpSpMkLst>
            <pc:docMk/>
            <pc:sldMk cId="535321124" sldId="2147475823"/>
            <ac:grpSpMk id="14" creationId="{3A44593B-8993-D63E-4293-F726C401C2DC}"/>
          </ac:grpSpMkLst>
        </pc:grpChg>
        <pc:grpChg chg="mod">
          <ac:chgData name="Rankin, Nigel (Warwick)" userId="110506c4-6667-49a9-ae82-2c056fa5d9b2" providerId="ADAL" clId="{5D22D5E9-1C22-49AF-B11D-2632FF519CF2}" dt="2024-03-04T16:58:26.025" v="348"/>
          <ac:grpSpMkLst>
            <pc:docMk/>
            <pc:sldMk cId="535321124" sldId="2147475823"/>
            <ac:grpSpMk id="17" creationId="{C8C74738-8572-2405-798D-974A1E10056E}"/>
          </ac:grpSpMkLst>
        </pc:grpChg>
        <pc:grpChg chg="add mod">
          <ac:chgData name="Rankin, Nigel (Warwick)" userId="110506c4-6667-49a9-ae82-2c056fa5d9b2" providerId="ADAL" clId="{5D22D5E9-1C22-49AF-B11D-2632FF519CF2}" dt="2024-03-04T16:58:26.025" v="348"/>
          <ac:grpSpMkLst>
            <pc:docMk/>
            <pc:sldMk cId="535321124" sldId="2147475823"/>
            <ac:grpSpMk id="23" creationId="{45FE9763-A95A-D7CF-1A7B-4446AF552FB1}"/>
          </ac:grpSpMkLst>
        </pc:grpChg>
        <pc:grpChg chg="mod">
          <ac:chgData name="Rankin, Nigel (Warwick)" userId="110506c4-6667-49a9-ae82-2c056fa5d9b2" providerId="ADAL" clId="{5D22D5E9-1C22-49AF-B11D-2632FF519CF2}" dt="2024-03-04T16:58:26.025" v="348"/>
          <ac:grpSpMkLst>
            <pc:docMk/>
            <pc:sldMk cId="535321124" sldId="2147475823"/>
            <ac:grpSpMk id="25" creationId="{AD04579A-082D-467D-3CA8-D427B0467892}"/>
          </ac:grpSpMkLst>
        </pc:grpChg>
        <pc:grpChg chg="add del mod">
          <ac:chgData name="Rankin, Nigel (Warwick)" userId="110506c4-6667-49a9-ae82-2c056fa5d9b2" providerId="ADAL" clId="{5D22D5E9-1C22-49AF-B11D-2632FF519CF2}" dt="2024-03-05T14:31:22.627" v="2538" actId="478"/>
          <ac:grpSpMkLst>
            <pc:docMk/>
            <pc:sldMk cId="535321124" sldId="2147475823"/>
            <ac:grpSpMk id="54" creationId="{562DEF79-3B7A-AA97-E611-04BA080539DA}"/>
          </ac:grpSpMkLst>
        </pc:grpChg>
        <pc:grpChg chg="mod">
          <ac:chgData name="Rankin, Nigel (Warwick)" userId="110506c4-6667-49a9-ae82-2c056fa5d9b2" providerId="ADAL" clId="{5D22D5E9-1C22-49AF-B11D-2632FF519CF2}" dt="2024-03-04T17:01:57.213" v="350"/>
          <ac:grpSpMkLst>
            <pc:docMk/>
            <pc:sldMk cId="535321124" sldId="2147475823"/>
            <ac:grpSpMk id="55" creationId="{15339AD3-3AEC-EE09-D3EF-25A753B35E90}"/>
          </ac:grpSpMkLst>
        </pc:grpChg>
        <pc:grpChg chg="mod">
          <ac:chgData name="Rankin, Nigel (Warwick)" userId="110506c4-6667-49a9-ae82-2c056fa5d9b2" providerId="ADAL" clId="{5D22D5E9-1C22-49AF-B11D-2632FF519CF2}" dt="2024-03-04T17:01:57.213" v="350"/>
          <ac:grpSpMkLst>
            <pc:docMk/>
            <pc:sldMk cId="535321124" sldId="2147475823"/>
            <ac:grpSpMk id="58" creationId="{7EBC4E51-8911-0C6B-D8A8-66808525AE3D}"/>
          </ac:grpSpMkLst>
        </pc:grpChg>
        <pc:grpChg chg="add del mod">
          <ac:chgData name="Rankin, Nigel (Warwick)" userId="110506c4-6667-49a9-ae82-2c056fa5d9b2" providerId="ADAL" clId="{5D22D5E9-1C22-49AF-B11D-2632FF519CF2}" dt="2024-03-05T14:31:22.627" v="2538" actId="478"/>
          <ac:grpSpMkLst>
            <pc:docMk/>
            <pc:sldMk cId="535321124" sldId="2147475823"/>
            <ac:grpSpMk id="64" creationId="{25021F84-FC00-75E6-7626-C43CE96CFF7B}"/>
          </ac:grpSpMkLst>
        </pc:grpChg>
        <pc:grpChg chg="mod">
          <ac:chgData name="Rankin, Nigel (Warwick)" userId="110506c4-6667-49a9-ae82-2c056fa5d9b2" providerId="ADAL" clId="{5D22D5E9-1C22-49AF-B11D-2632FF519CF2}" dt="2024-03-04T17:01:57.213" v="350"/>
          <ac:grpSpMkLst>
            <pc:docMk/>
            <pc:sldMk cId="535321124" sldId="2147475823"/>
            <ac:grpSpMk id="65" creationId="{4DBC0C7F-10C5-738F-2E70-DD28FB57FB0D}"/>
          </ac:grpSpMkLst>
        </pc:grpChg>
        <pc:grpChg chg="mod">
          <ac:chgData name="Rankin, Nigel (Warwick)" userId="110506c4-6667-49a9-ae82-2c056fa5d9b2" providerId="ADAL" clId="{5D22D5E9-1C22-49AF-B11D-2632FF519CF2}" dt="2024-03-04T17:01:57.213" v="350"/>
          <ac:grpSpMkLst>
            <pc:docMk/>
            <pc:sldMk cId="535321124" sldId="2147475823"/>
            <ac:grpSpMk id="68" creationId="{84EAF93C-DA6E-E7F6-7F98-757D5B280162}"/>
          </ac:grpSpMkLst>
        </pc:grpChg>
        <pc:grpChg chg="add del mod">
          <ac:chgData name="Rankin, Nigel (Warwick)" userId="110506c4-6667-49a9-ae82-2c056fa5d9b2" providerId="ADAL" clId="{5D22D5E9-1C22-49AF-B11D-2632FF519CF2}" dt="2024-03-05T14:31:22.627" v="2538" actId="478"/>
          <ac:grpSpMkLst>
            <pc:docMk/>
            <pc:sldMk cId="535321124" sldId="2147475823"/>
            <ac:grpSpMk id="74" creationId="{7358BA6E-A8C3-C610-130A-10ABC5B06F6A}"/>
          </ac:grpSpMkLst>
        </pc:grpChg>
        <pc:grpChg chg="mod">
          <ac:chgData name="Rankin, Nigel (Warwick)" userId="110506c4-6667-49a9-ae82-2c056fa5d9b2" providerId="ADAL" clId="{5D22D5E9-1C22-49AF-B11D-2632FF519CF2}" dt="2024-03-04T17:01:57.213" v="350"/>
          <ac:grpSpMkLst>
            <pc:docMk/>
            <pc:sldMk cId="535321124" sldId="2147475823"/>
            <ac:grpSpMk id="76" creationId="{AFCB6284-009B-BDC3-AA5A-78DD6DCD5DA4}"/>
          </ac:grpSpMkLst>
        </pc:grpChg>
      </pc:sldChg>
      <pc:sldChg chg="addSp delSp modSp new del mod delAnim modAnim">
        <pc:chgData name="Rankin, Nigel (Warwick)" userId="110506c4-6667-49a9-ae82-2c056fa5d9b2" providerId="ADAL" clId="{5D22D5E9-1C22-49AF-B11D-2632FF519CF2}" dt="2024-03-05T14:12:03.662" v="2210" actId="47"/>
        <pc:sldMkLst>
          <pc:docMk/>
          <pc:sldMk cId="1287973927" sldId="2147475824"/>
        </pc:sldMkLst>
        <pc:spChg chg="add mod">
          <ac:chgData name="Rankin, Nigel (Warwick)" userId="110506c4-6667-49a9-ae82-2c056fa5d9b2" providerId="ADAL" clId="{5D22D5E9-1C22-49AF-B11D-2632FF519CF2}" dt="2024-03-05T14:09:44.522" v="2201" actId="207"/>
          <ac:spMkLst>
            <pc:docMk/>
            <pc:sldMk cId="1287973927" sldId="2147475824"/>
            <ac:spMk id="2" creationId="{BA5DFA82-32AB-00EC-CDEE-31CED5BF9C34}"/>
          </ac:spMkLst>
        </pc:spChg>
        <pc:spChg chg="add mod">
          <ac:chgData name="Rankin, Nigel (Warwick)" userId="110506c4-6667-49a9-ae82-2c056fa5d9b2" providerId="ADAL" clId="{5D22D5E9-1C22-49AF-B11D-2632FF519CF2}" dt="2024-03-05T13:54:19.067" v="1902" actId="207"/>
          <ac:spMkLst>
            <pc:docMk/>
            <pc:sldMk cId="1287973927" sldId="2147475824"/>
            <ac:spMk id="3" creationId="{22786557-B6A1-0A63-488E-EB2E23FFE4D7}"/>
          </ac:spMkLst>
        </pc:spChg>
        <pc:spChg chg="add mod">
          <ac:chgData name="Rankin, Nigel (Warwick)" userId="110506c4-6667-49a9-ae82-2c056fa5d9b2" providerId="ADAL" clId="{5D22D5E9-1C22-49AF-B11D-2632FF519CF2}" dt="2024-03-05T14:06:26.955" v="2140" actId="1036"/>
          <ac:spMkLst>
            <pc:docMk/>
            <pc:sldMk cId="1287973927" sldId="2147475824"/>
            <ac:spMk id="4" creationId="{7C9266EE-4D65-BE67-C1F2-7DC1AC8B22E3}"/>
          </ac:spMkLst>
        </pc:spChg>
        <pc:spChg chg="add mod">
          <ac:chgData name="Rankin, Nigel (Warwick)" userId="110506c4-6667-49a9-ae82-2c056fa5d9b2" providerId="ADAL" clId="{5D22D5E9-1C22-49AF-B11D-2632FF519CF2}" dt="2024-03-05T14:06:26.955" v="2140" actId="1036"/>
          <ac:spMkLst>
            <pc:docMk/>
            <pc:sldMk cId="1287973927" sldId="2147475824"/>
            <ac:spMk id="10" creationId="{721434DE-7D90-5B86-4686-17794AB94C22}"/>
          </ac:spMkLst>
        </pc:spChg>
        <pc:spChg chg="add mod">
          <ac:chgData name="Rankin, Nigel (Warwick)" userId="110506c4-6667-49a9-ae82-2c056fa5d9b2" providerId="ADAL" clId="{5D22D5E9-1C22-49AF-B11D-2632FF519CF2}" dt="2024-03-05T14:06:26.955" v="2140" actId="1036"/>
          <ac:spMkLst>
            <pc:docMk/>
            <pc:sldMk cId="1287973927" sldId="2147475824"/>
            <ac:spMk id="11" creationId="{589C73DB-2FCF-6046-0548-4073E7C7CADD}"/>
          </ac:spMkLst>
        </pc:spChg>
        <pc:spChg chg="add mod">
          <ac:chgData name="Rankin, Nigel (Warwick)" userId="110506c4-6667-49a9-ae82-2c056fa5d9b2" providerId="ADAL" clId="{5D22D5E9-1C22-49AF-B11D-2632FF519CF2}" dt="2024-03-05T14:06:26.955" v="2140" actId="1036"/>
          <ac:spMkLst>
            <pc:docMk/>
            <pc:sldMk cId="1287973927" sldId="2147475824"/>
            <ac:spMk id="12" creationId="{54761A85-1A69-D31E-0358-68CF5B764C46}"/>
          </ac:spMkLst>
        </pc:spChg>
        <pc:spChg chg="add mod">
          <ac:chgData name="Rankin, Nigel (Warwick)" userId="110506c4-6667-49a9-ae82-2c056fa5d9b2" providerId="ADAL" clId="{5D22D5E9-1C22-49AF-B11D-2632FF519CF2}" dt="2024-03-05T14:06:26.955" v="2140" actId="1036"/>
          <ac:spMkLst>
            <pc:docMk/>
            <pc:sldMk cId="1287973927" sldId="2147475824"/>
            <ac:spMk id="13" creationId="{45AC3011-B24C-9574-AE83-1C1C3880CA6F}"/>
          </ac:spMkLst>
        </pc:spChg>
        <pc:spChg chg="add mod">
          <ac:chgData name="Rankin, Nigel (Warwick)" userId="110506c4-6667-49a9-ae82-2c056fa5d9b2" providerId="ADAL" clId="{5D22D5E9-1C22-49AF-B11D-2632FF519CF2}" dt="2024-03-05T14:06:26.955" v="2140" actId="1036"/>
          <ac:spMkLst>
            <pc:docMk/>
            <pc:sldMk cId="1287973927" sldId="2147475824"/>
            <ac:spMk id="14" creationId="{C1CD053E-C4EB-06BF-58FD-C9B2D7CAEC3D}"/>
          </ac:spMkLst>
        </pc:spChg>
        <pc:spChg chg="add del mod">
          <ac:chgData name="Rankin, Nigel (Warwick)" userId="110506c4-6667-49a9-ae82-2c056fa5d9b2" providerId="ADAL" clId="{5D22D5E9-1C22-49AF-B11D-2632FF519CF2}" dt="2024-03-05T14:05:25.147" v="2123" actId="478"/>
          <ac:spMkLst>
            <pc:docMk/>
            <pc:sldMk cId="1287973927" sldId="2147475824"/>
            <ac:spMk id="15" creationId="{5D52511B-6592-8608-CF6B-A40AC39FCA6A}"/>
          </ac:spMkLst>
        </pc:spChg>
        <pc:spChg chg="add mod ord">
          <ac:chgData name="Rankin, Nigel (Warwick)" userId="110506c4-6667-49a9-ae82-2c056fa5d9b2" providerId="ADAL" clId="{5D22D5E9-1C22-49AF-B11D-2632FF519CF2}" dt="2024-03-05T14:09:37.358" v="2200" actId="167"/>
          <ac:spMkLst>
            <pc:docMk/>
            <pc:sldMk cId="1287973927" sldId="2147475824"/>
            <ac:spMk id="16" creationId="{23A406FC-BABF-36DE-25DC-9582B615A8F5}"/>
          </ac:spMkLst>
        </pc:spChg>
        <pc:picChg chg="add del mod modCrop">
          <ac:chgData name="Rankin, Nigel (Warwick)" userId="110506c4-6667-49a9-ae82-2c056fa5d9b2" providerId="ADAL" clId="{5D22D5E9-1C22-49AF-B11D-2632FF519CF2}" dt="2024-03-05T13:57:32.103" v="1918" actId="478"/>
          <ac:picMkLst>
            <pc:docMk/>
            <pc:sldMk cId="1287973927" sldId="2147475824"/>
            <ac:picMk id="5" creationId="{ED006488-71EE-3BE0-8989-1925214A568A}"/>
          </ac:picMkLst>
        </pc:picChg>
        <pc:picChg chg="add del mod">
          <ac:chgData name="Rankin, Nigel (Warwick)" userId="110506c4-6667-49a9-ae82-2c056fa5d9b2" providerId="ADAL" clId="{5D22D5E9-1C22-49AF-B11D-2632FF519CF2}" dt="2024-03-05T13:57:33" v="1919" actId="478"/>
          <ac:picMkLst>
            <pc:docMk/>
            <pc:sldMk cId="1287973927" sldId="2147475824"/>
            <ac:picMk id="6" creationId="{001E6DE9-85FC-3624-C6BF-4C61AB0C90DB}"/>
          </ac:picMkLst>
        </pc:picChg>
        <pc:picChg chg="add del mod">
          <ac:chgData name="Rankin, Nigel (Warwick)" userId="110506c4-6667-49a9-ae82-2c056fa5d9b2" providerId="ADAL" clId="{5D22D5E9-1C22-49AF-B11D-2632FF519CF2}" dt="2024-03-05T13:57:34.220" v="1920" actId="478"/>
          <ac:picMkLst>
            <pc:docMk/>
            <pc:sldMk cId="1287973927" sldId="2147475824"/>
            <ac:picMk id="7" creationId="{F29DBB71-5944-FE70-7332-0D140B762EE9}"/>
          </ac:picMkLst>
        </pc:picChg>
        <pc:picChg chg="add mod">
          <ac:chgData name="Rankin, Nigel (Warwick)" userId="110506c4-6667-49a9-ae82-2c056fa5d9b2" providerId="ADAL" clId="{5D22D5E9-1C22-49AF-B11D-2632FF519CF2}" dt="2024-03-05T14:07:04.281" v="2142" actId="208"/>
          <ac:picMkLst>
            <pc:docMk/>
            <pc:sldMk cId="1287973927" sldId="2147475824"/>
            <ac:picMk id="9" creationId="{114FBBCE-9A69-5BBB-49BE-C723293603BA}"/>
          </ac:picMkLst>
        </pc:picChg>
      </pc:sldChg>
      <pc:sldChg chg="addSp modSp new modAnim">
        <pc:chgData name="Rankin, Nigel (Warwick)" userId="110506c4-6667-49a9-ae82-2c056fa5d9b2" providerId="ADAL" clId="{5D22D5E9-1C22-49AF-B11D-2632FF519CF2}" dt="2024-03-04T17:34:23.340" v="996"/>
        <pc:sldMkLst>
          <pc:docMk/>
          <pc:sldMk cId="389965618" sldId="2147475825"/>
        </pc:sldMkLst>
        <pc:picChg chg="add mod">
          <ac:chgData name="Rankin, Nigel (Warwick)" userId="110506c4-6667-49a9-ae82-2c056fa5d9b2" providerId="ADAL" clId="{5D22D5E9-1C22-49AF-B11D-2632FF519CF2}" dt="2024-03-04T17:34:18.113" v="994"/>
          <ac:picMkLst>
            <pc:docMk/>
            <pc:sldMk cId="389965618" sldId="2147475825"/>
            <ac:picMk id="4" creationId="{DA771F07-90E0-901B-389F-CD7B00452462}"/>
          </ac:picMkLst>
        </pc:picChg>
      </pc:sldChg>
      <pc:sldChg chg="modSp add del mod">
        <pc:chgData name="Rankin, Nigel (Warwick)" userId="110506c4-6667-49a9-ae82-2c056fa5d9b2" providerId="ADAL" clId="{5D22D5E9-1C22-49AF-B11D-2632FF519CF2}" dt="2024-03-05T14:26:02.251" v="2353" actId="47"/>
        <pc:sldMkLst>
          <pc:docMk/>
          <pc:sldMk cId="817582050" sldId="2147475826"/>
        </pc:sldMkLst>
        <pc:spChg chg="mod">
          <ac:chgData name="Rankin, Nigel (Warwick)" userId="110506c4-6667-49a9-ae82-2c056fa5d9b2" providerId="ADAL" clId="{5D22D5E9-1C22-49AF-B11D-2632FF519CF2}" dt="2024-03-04T17:40:06.582" v="1045" actId="20577"/>
          <ac:spMkLst>
            <pc:docMk/>
            <pc:sldMk cId="817582050" sldId="2147475826"/>
            <ac:spMk id="2" creationId="{BA5DFA82-32AB-00EC-CDEE-31CED5BF9C34}"/>
          </ac:spMkLst>
        </pc:spChg>
      </pc:sldChg>
      <pc:sldChg chg="modSp add del mod">
        <pc:chgData name="Rankin, Nigel (Warwick)" userId="110506c4-6667-49a9-ae82-2c056fa5d9b2" providerId="ADAL" clId="{5D22D5E9-1C22-49AF-B11D-2632FF519CF2}" dt="2024-03-05T14:26:04.127" v="2354" actId="47"/>
        <pc:sldMkLst>
          <pc:docMk/>
          <pc:sldMk cId="1120110579" sldId="2147475827"/>
        </pc:sldMkLst>
        <pc:spChg chg="mod">
          <ac:chgData name="Rankin, Nigel (Warwick)" userId="110506c4-6667-49a9-ae82-2c056fa5d9b2" providerId="ADAL" clId="{5D22D5E9-1C22-49AF-B11D-2632FF519CF2}" dt="2024-03-04T17:41:19.319" v="1056" actId="20577"/>
          <ac:spMkLst>
            <pc:docMk/>
            <pc:sldMk cId="1120110579" sldId="2147475827"/>
            <ac:spMk id="2" creationId="{BA5DFA82-32AB-00EC-CDEE-31CED5BF9C34}"/>
          </ac:spMkLst>
        </pc:spChg>
      </pc:sldChg>
      <pc:sldChg chg="addSp delSp modSp new mod modClrScheme addAnim delAnim modAnim chgLayout">
        <pc:chgData name="Rankin, Nigel (Warwick)" userId="110506c4-6667-49a9-ae82-2c056fa5d9b2" providerId="ADAL" clId="{5D22D5E9-1C22-49AF-B11D-2632FF519CF2}" dt="2024-03-06T16:01:31.194" v="11212" actId="2711"/>
        <pc:sldMkLst>
          <pc:docMk/>
          <pc:sldMk cId="1459118917" sldId="2147475828"/>
        </pc:sldMkLst>
        <pc:spChg chg="add del mod">
          <ac:chgData name="Rankin, Nigel (Warwick)" userId="110506c4-6667-49a9-ae82-2c056fa5d9b2" providerId="ADAL" clId="{5D22D5E9-1C22-49AF-B11D-2632FF519CF2}" dt="2024-03-04T18:39:01.955" v="1689" actId="478"/>
          <ac:spMkLst>
            <pc:docMk/>
            <pc:sldMk cId="1459118917" sldId="2147475828"/>
            <ac:spMk id="3" creationId="{8522A105-5A44-6696-B3CA-239CDA358D37}"/>
          </ac:spMkLst>
        </pc:spChg>
        <pc:graphicFrameChg chg="add mod modGraphic">
          <ac:chgData name="Rankin, Nigel (Warwick)" userId="110506c4-6667-49a9-ae82-2c056fa5d9b2" providerId="ADAL" clId="{5D22D5E9-1C22-49AF-B11D-2632FF519CF2}" dt="2024-03-06T16:01:14.248" v="11208" actId="2711"/>
          <ac:graphicFrameMkLst>
            <pc:docMk/>
            <pc:sldMk cId="1459118917" sldId="2147475828"/>
            <ac:graphicFrameMk id="2" creationId="{498AB6A2-3EE9-5937-0D9D-6714B16D548A}"/>
          </ac:graphicFrameMkLst>
        </pc:graphicFrameChg>
        <pc:graphicFrameChg chg="add del mod modGraphic">
          <ac:chgData name="Rankin, Nigel (Warwick)" userId="110506c4-6667-49a9-ae82-2c056fa5d9b2" providerId="ADAL" clId="{5D22D5E9-1C22-49AF-B11D-2632FF519CF2}" dt="2024-03-06T16:01:19.066" v="11209" actId="2711"/>
          <ac:graphicFrameMkLst>
            <pc:docMk/>
            <pc:sldMk cId="1459118917" sldId="2147475828"/>
            <ac:graphicFrameMk id="4" creationId="{4677508F-083F-5581-65CB-A8C45FE2499D}"/>
          </ac:graphicFrameMkLst>
        </pc:graphicFrameChg>
        <pc:graphicFrameChg chg="add mod modGraphic">
          <ac:chgData name="Rankin, Nigel (Warwick)" userId="110506c4-6667-49a9-ae82-2c056fa5d9b2" providerId="ADAL" clId="{5D22D5E9-1C22-49AF-B11D-2632FF519CF2}" dt="2024-03-06T16:01:22.819" v="11210" actId="2711"/>
          <ac:graphicFrameMkLst>
            <pc:docMk/>
            <pc:sldMk cId="1459118917" sldId="2147475828"/>
            <ac:graphicFrameMk id="5" creationId="{06085B00-C51A-4DD7-125C-61350FDF67C6}"/>
          </ac:graphicFrameMkLst>
        </pc:graphicFrameChg>
        <pc:graphicFrameChg chg="add mod modGraphic">
          <ac:chgData name="Rankin, Nigel (Warwick)" userId="110506c4-6667-49a9-ae82-2c056fa5d9b2" providerId="ADAL" clId="{5D22D5E9-1C22-49AF-B11D-2632FF519CF2}" dt="2024-03-06T16:01:26.959" v="11211" actId="2711"/>
          <ac:graphicFrameMkLst>
            <pc:docMk/>
            <pc:sldMk cId="1459118917" sldId="2147475828"/>
            <ac:graphicFrameMk id="6" creationId="{E275FF07-B2F0-B1A5-CE53-6676C06F7CC5}"/>
          </ac:graphicFrameMkLst>
        </pc:graphicFrameChg>
        <pc:graphicFrameChg chg="add mod modGraphic">
          <ac:chgData name="Rankin, Nigel (Warwick)" userId="110506c4-6667-49a9-ae82-2c056fa5d9b2" providerId="ADAL" clId="{5D22D5E9-1C22-49AF-B11D-2632FF519CF2}" dt="2024-03-06T16:01:31.194" v="11212" actId="2711"/>
          <ac:graphicFrameMkLst>
            <pc:docMk/>
            <pc:sldMk cId="1459118917" sldId="2147475828"/>
            <ac:graphicFrameMk id="7" creationId="{D40B59F3-8E8E-3837-C44D-300BF2007B73}"/>
          </ac:graphicFrameMkLst>
        </pc:graphicFrameChg>
      </pc:sldChg>
      <pc:sldChg chg="modSp add del mod">
        <pc:chgData name="Rankin, Nigel (Warwick)" userId="110506c4-6667-49a9-ae82-2c056fa5d9b2" providerId="ADAL" clId="{5D22D5E9-1C22-49AF-B11D-2632FF519CF2}" dt="2024-03-05T14:09:52.441" v="2202" actId="47"/>
        <pc:sldMkLst>
          <pc:docMk/>
          <pc:sldMk cId="1232543620" sldId="2147475829"/>
        </pc:sldMkLst>
        <pc:spChg chg="mod">
          <ac:chgData name="Rankin, Nigel (Warwick)" userId="110506c4-6667-49a9-ae82-2c056fa5d9b2" providerId="ADAL" clId="{5D22D5E9-1C22-49AF-B11D-2632FF519CF2}" dt="2024-03-05T14:07:35.842" v="2152" actId="20577"/>
          <ac:spMkLst>
            <pc:docMk/>
            <pc:sldMk cId="1232543620" sldId="2147475829"/>
            <ac:spMk id="2" creationId="{BA5DFA82-32AB-00EC-CDEE-31CED5BF9C34}"/>
          </ac:spMkLst>
        </pc:spChg>
        <pc:spChg chg="mod">
          <ac:chgData name="Rankin, Nigel (Warwick)" userId="110506c4-6667-49a9-ae82-2c056fa5d9b2" providerId="ADAL" clId="{5D22D5E9-1C22-49AF-B11D-2632FF519CF2}" dt="2024-03-05T14:07:54.845" v="2154" actId="20577"/>
          <ac:spMkLst>
            <pc:docMk/>
            <pc:sldMk cId="1232543620" sldId="2147475829"/>
            <ac:spMk id="3" creationId="{22786557-B6A1-0A63-488E-EB2E23FFE4D7}"/>
          </ac:spMkLst>
        </pc:spChg>
      </pc:sldChg>
      <pc:sldChg chg="add del">
        <pc:chgData name="Rankin, Nigel (Warwick)" userId="110506c4-6667-49a9-ae82-2c056fa5d9b2" providerId="ADAL" clId="{5D22D5E9-1C22-49AF-B11D-2632FF519CF2}" dt="2024-03-05T14:12:02.741" v="2209" actId="47"/>
        <pc:sldMkLst>
          <pc:docMk/>
          <pc:sldMk cId="2594883637" sldId="2147475829"/>
        </pc:sldMkLst>
      </pc:sldChg>
      <pc:sldChg chg="addSp delSp modSp add mod delAnim">
        <pc:chgData name="Rankin, Nigel (Warwick)" userId="110506c4-6667-49a9-ae82-2c056fa5d9b2" providerId="ADAL" clId="{5D22D5E9-1C22-49AF-B11D-2632FF519CF2}" dt="2024-03-08T14:16:55.906" v="16677" actId="207"/>
        <pc:sldMkLst>
          <pc:docMk/>
          <pc:sldMk cId="4191112386" sldId="2147475830"/>
        </pc:sldMkLst>
        <pc:spChg chg="mod">
          <ac:chgData name="Rankin, Nigel (Warwick)" userId="110506c4-6667-49a9-ae82-2c056fa5d9b2" providerId="ADAL" clId="{5D22D5E9-1C22-49AF-B11D-2632FF519CF2}" dt="2024-03-08T14:16:41.860" v="16673" actId="207"/>
          <ac:spMkLst>
            <pc:docMk/>
            <pc:sldMk cId="4191112386" sldId="2147475830"/>
            <ac:spMk id="2" creationId="{BA5DFA82-32AB-00EC-CDEE-31CED5BF9C34}"/>
          </ac:spMkLst>
        </pc:spChg>
        <pc:spChg chg="mod">
          <ac:chgData name="Rankin, Nigel (Warwick)" userId="110506c4-6667-49a9-ae82-2c056fa5d9b2" providerId="ADAL" clId="{5D22D5E9-1C22-49AF-B11D-2632FF519CF2}" dt="2024-03-06T16:02:31.589" v="11215" actId="207"/>
          <ac:spMkLst>
            <pc:docMk/>
            <pc:sldMk cId="4191112386" sldId="2147475830"/>
            <ac:spMk id="3" creationId="{22786557-B6A1-0A63-488E-EB2E23FFE4D7}"/>
          </ac:spMkLst>
        </pc:spChg>
        <pc:spChg chg="mod">
          <ac:chgData name="Rankin, Nigel (Warwick)" userId="110506c4-6667-49a9-ae82-2c056fa5d9b2" providerId="ADAL" clId="{5D22D5E9-1C22-49AF-B11D-2632FF519CF2}" dt="2024-03-06T16:00:25.014" v="11185" actId="2711"/>
          <ac:spMkLst>
            <pc:docMk/>
            <pc:sldMk cId="4191112386" sldId="2147475830"/>
            <ac:spMk id="4" creationId="{7C9266EE-4D65-BE67-C1F2-7DC1AC8B22E3}"/>
          </ac:spMkLst>
        </pc:spChg>
        <pc:spChg chg="mod">
          <ac:chgData name="Rankin, Nigel (Warwick)" userId="110506c4-6667-49a9-ae82-2c056fa5d9b2" providerId="ADAL" clId="{5D22D5E9-1C22-49AF-B11D-2632FF519CF2}" dt="2024-03-06T16:00:25.014" v="11185" actId="2711"/>
          <ac:spMkLst>
            <pc:docMk/>
            <pc:sldMk cId="4191112386" sldId="2147475830"/>
            <ac:spMk id="10" creationId="{721434DE-7D90-5B86-4686-17794AB94C22}"/>
          </ac:spMkLst>
        </pc:spChg>
        <pc:spChg chg="mod">
          <ac:chgData name="Rankin, Nigel (Warwick)" userId="110506c4-6667-49a9-ae82-2c056fa5d9b2" providerId="ADAL" clId="{5D22D5E9-1C22-49AF-B11D-2632FF519CF2}" dt="2024-03-06T16:00:25.014" v="11185" actId="2711"/>
          <ac:spMkLst>
            <pc:docMk/>
            <pc:sldMk cId="4191112386" sldId="2147475830"/>
            <ac:spMk id="11" creationId="{589C73DB-2FCF-6046-0548-4073E7C7CADD}"/>
          </ac:spMkLst>
        </pc:spChg>
        <pc:spChg chg="mod">
          <ac:chgData name="Rankin, Nigel (Warwick)" userId="110506c4-6667-49a9-ae82-2c056fa5d9b2" providerId="ADAL" clId="{5D22D5E9-1C22-49AF-B11D-2632FF519CF2}" dt="2024-03-06T16:00:25.014" v="11185" actId="2711"/>
          <ac:spMkLst>
            <pc:docMk/>
            <pc:sldMk cId="4191112386" sldId="2147475830"/>
            <ac:spMk id="12" creationId="{54761A85-1A69-D31E-0358-68CF5B764C46}"/>
          </ac:spMkLst>
        </pc:spChg>
        <pc:spChg chg="mod">
          <ac:chgData name="Rankin, Nigel (Warwick)" userId="110506c4-6667-49a9-ae82-2c056fa5d9b2" providerId="ADAL" clId="{5D22D5E9-1C22-49AF-B11D-2632FF519CF2}" dt="2024-03-06T16:00:25.014" v="11185" actId="2711"/>
          <ac:spMkLst>
            <pc:docMk/>
            <pc:sldMk cId="4191112386" sldId="2147475830"/>
            <ac:spMk id="13" creationId="{45AC3011-B24C-9574-AE83-1C1C3880CA6F}"/>
          </ac:spMkLst>
        </pc:spChg>
        <pc:spChg chg="mod">
          <ac:chgData name="Rankin, Nigel (Warwick)" userId="110506c4-6667-49a9-ae82-2c056fa5d9b2" providerId="ADAL" clId="{5D22D5E9-1C22-49AF-B11D-2632FF519CF2}" dt="2024-03-06T16:00:25.014" v="11185" actId="2711"/>
          <ac:spMkLst>
            <pc:docMk/>
            <pc:sldMk cId="4191112386" sldId="2147475830"/>
            <ac:spMk id="14" creationId="{C1CD053E-C4EB-06BF-58FD-C9B2D7CAEC3D}"/>
          </ac:spMkLst>
        </pc:spChg>
        <pc:spChg chg="mod">
          <ac:chgData name="Rankin, Nigel (Warwick)" userId="110506c4-6667-49a9-ae82-2c056fa5d9b2" providerId="ADAL" clId="{5D22D5E9-1C22-49AF-B11D-2632FF519CF2}" dt="2024-03-08T14:16:55.906" v="16677" actId="207"/>
          <ac:spMkLst>
            <pc:docMk/>
            <pc:sldMk cId="4191112386" sldId="2147475830"/>
            <ac:spMk id="16" creationId="{23A406FC-BABF-36DE-25DC-9582B615A8F5}"/>
          </ac:spMkLst>
        </pc:spChg>
        <pc:picChg chg="add mod">
          <ac:chgData name="Rankin, Nigel (Warwick)" userId="110506c4-6667-49a9-ae82-2c056fa5d9b2" providerId="ADAL" clId="{5D22D5E9-1C22-49AF-B11D-2632FF519CF2}" dt="2024-03-06T16:05:10.491" v="11225" actId="1076"/>
          <ac:picMkLst>
            <pc:docMk/>
            <pc:sldMk cId="4191112386" sldId="2147475830"/>
            <ac:picMk id="6" creationId="{CA622AE7-1878-5E4E-AEDD-4EDCB0F51D3F}"/>
          </ac:picMkLst>
        </pc:picChg>
        <pc:picChg chg="del mod">
          <ac:chgData name="Rankin, Nigel (Warwick)" userId="110506c4-6667-49a9-ae82-2c056fa5d9b2" providerId="ADAL" clId="{5D22D5E9-1C22-49AF-B11D-2632FF519CF2}" dt="2024-03-06T16:04:50.819" v="11222" actId="478"/>
          <ac:picMkLst>
            <pc:docMk/>
            <pc:sldMk cId="4191112386" sldId="2147475830"/>
            <ac:picMk id="9" creationId="{114FBBCE-9A69-5BBB-49BE-C723293603BA}"/>
          </ac:picMkLst>
        </pc:picChg>
      </pc:sldChg>
      <pc:sldChg chg="addSp delSp modSp add mod delAnim modAnim">
        <pc:chgData name="Rankin, Nigel (Warwick)" userId="110506c4-6667-49a9-ae82-2c056fa5d9b2" providerId="ADAL" clId="{5D22D5E9-1C22-49AF-B11D-2632FF519CF2}" dt="2024-03-08T17:11:26.910" v="17924" actId="1037"/>
        <pc:sldMkLst>
          <pc:docMk/>
          <pc:sldMk cId="3864851827" sldId="2147475831"/>
        </pc:sldMkLst>
        <pc:spChg chg="mod">
          <ac:chgData name="Rankin, Nigel (Warwick)" userId="110506c4-6667-49a9-ae82-2c056fa5d9b2" providerId="ADAL" clId="{5D22D5E9-1C22-49AF-B11D-2632FF519CF2}" dt="2024-03-08T14:17:09.743" v="16681" actId="207"/>
          <ac:spMkLst>
            <pc:docMk/>
            <pc:sldMk cId="3864851827" sldId="2147475831"/>
            <ac:spMk id="2" creationId="{BA5DFA82-32AB-00EC-CDEE-31CED5BF9C34}"/>
          </ac:spMkLst>
        </pc:spChg>
        <pc:spChg chg="mod">
          <ac:chgData name="Rankin, Nigel (Warwick)" userId="110506c4-6667-49a9-ae82-2c056fa5d9b2" providerId="ADAL" clId="{5D22D5E9-1C22-49AF-B11D-2632FF519CF2}" dt="2024-03-06T16:02:37.129" v="11216" actId="207"/>
          <ac:spMkLst>
            <pc:docMk/>
            <pc:sldMk cId="3864851827" sldId="2147475831"/>
            <ac:spMk id="3" creationId="{22786557-B6A1-0A63-488E-EB2E23FFE4D7}"/>
          </ac:spMkLst>
        </pc:spChg>
        <pc:spChg chg="mod">
          <ac:chgData name="Rankin, Nigel (Warwick)" userId="110506c4-6667-49a9-ae82-2c056fa5d9b2" providerId="ADAL" clId="{5D22D5E9-1C22-49AF-B11D-2632FF519CF2}" dt="2024-03-06T16:00:42.682" v="11194" actId="2711"/>
          <ac:spMkLst>
            <pc:docMk/>
            <pc:sldMk cId="3864851827" sldId="2147475831"/>
            <ac:spMk id="4" creationId="{7C9266EE-4D65-BE67-C1F2-7DC1AC8B22E3}"/>
          </ac:spMkLst>
        </pc:spChg>
        <pc:spChg chg="mod">
          <ac:chgData name="Rankin, Nigel (Warwick)" userId="110506c4-6667-49a9-ae82-2c056fa5d9b2" providerId="ADAL" clId="{5D22D5E9-1C22-49AF-B11D-2632FF519CF2}" dt="2024-03-06T16:00:42.682" v="11194" actId="2711"/>
          <ac:spMkLst>
            <pc:docMk/>
            <pc:sldMk cId="3864851827" sldId="2147475831"/>
            <ac:spMk id="10" creationId="{721434DE-7D90-5B86-4686-17794AB94C22}"/>
          </ac:spMkLst>
        </pc:spChg>
        <pc:spChg chg="mod">
          <ac:chgData name="Rankin, Nigel (Warwick)" userId="110506c4-6667-49a9-ae82-2c056fa5d9b2" providerId="ADAL" clId="{5D22D5E9-1C22-49AF-B11D-2632FF519CF2}" dt="2024-03-06T16:00:42.682" v="11194" actId="2711"/>
          <ac:spMkLst>
            <pc:docMk/>
            <pc:sldMk cId="3864851827" sldId="2147475831"/>
            <ac:spMk id="11" creationId="{589C73DB-2FCF-6046-0548-4073E7C7CADD}"/>
          </ac:spMkLst>
        </pc:spChg>
        <pc:spChg chg="mod">
          <ac:chgData name="Rankin, Nigel (Warwick)" userId="110506c4-6667-49a9-ae82-2c056fa5d9b2" providerId="ADAL" clId="{5D22D5E9-1C22-49AF-B11D-2632FF519CF2}" dt="2024-03-06T16:00:42.682" v="11194" actId="2711"/>
          <ac:spMkLst>
            <pc:docMk/>
            <pc:sldMk cId="3864851827" sldId="2147475831"/>
            <ac:spMk id="12" creationId="{54761A85-1A69-D31E-0358-68CF5B764C46}"/>
          </ac:spMkLst>
        </pc:spChg>
        <pc:spChg chg="mod">
          <ac:chgData name="Rankin, Nigel (Warwick)" userId="110506c4-6667-49a9-ae82-2c056fa5d9b2" providerId="ADAL" clId="{5D22D5E9-1C22-49AF-B11D-2632FF519CF2}" dt="2024-03-06T16:00:42.682" v="11194" actId="2711"/>
          <ac:spMkLst>
            <pc:docMk/>
            <pc:sldMk cId="3864851827" sldId="2147475831"/>
            <ac:spMk id="13" creationId="{45AC3011-B24C-9574-AE83-1C1C3880CA6F}"/>
          </ac:spMkLst>
        </pc:spChg>
        <pc:spChg chg="del">
          <ac:chgData name="Rankin, Nigel (Warwick)" userId="110506c4-6667-49a9-ae82-2c056fa5d9b2" providerId="ADAL" clId="{5D22D5E9-1C22-49AF-B11D-2632FF519CF2}" dt="2024-03-05T14:22:40.819" v="2325" actId="478"/>
          <ac:spMkLst>
            <pc:docMk/>
            <pc:sldMk cId="3864851827" sldId="2147475831"/>
            <ac:spMk id="14" creationId="{C1CD053E-C4EB-06BF-58FD-C9B2D7CAEC3D}"/>
          </ac:spMkLst>
        </pc:spChg>
        <pc:spChg chg="mod">
          <ac:chgData name="Rankin, Nigel (Warwick)" userId="110506c4-6667-49a9-ae82-2c056fa5d9b2" providerId="ADAL" clId="{5D22D5E9-1C22-49AF-B11D-2632FF519CF2}" dt="2024-03-08T17:11:26.910" v="17924" actId="1037"/>
          <ac:spMkLst>
            <pc:docMk/>
            <pc:sldMk cId="3864851827" sldId="2147475831"/>
            <ac:spMk id="16" creationId="{23A406FC-BABF-36DE-25DC-9582B615A8F5}"/>
          </ac:spMkLst>
        </pc:spChg>
        <pc:picChg chg="add mod">
          <ac:chgData name="Rankin, Nigel (Warwick)" userId="110506c4-6667-49a9-ae82-2c056fa5d9b2" providerId="ADAL" clId="{5D22D5E9-1C22-49AF-B11D-2632FF519CF2}" dt="2024-03-06T16:00:42.682" v="11194" actId="2711"/>
          <ac:picMkLst>
            <pc:docMk/>
            <pc:sldMk cId="3864851827" sldId="2147475831"/>
            <ac:picMk id="5" creationId="{079AF3CB-C05A-D6D9-54C2-D2B62539A997}"/>
          </ac:picMkLst>
        </pc:picChg>
        <pc:picChg chg="del">
          <ac:chgData name="Rankin, Nigel (Warwick)" userId="110506c4-6667-49a9-ae82-2c056fa5d9b2" providerId="ADAL" clId="{5D22D5E9-1C22-49AF-B11D-2632FF519CF2}" dt="2024-03-05T14:46:29.381" v="2640" actId="478"/>
          <ac:picMkLst>
            <pc:docMk/>
            <pc:sldMk cId="3864851827" sldId="2147475831"/>
            <ac:picMk id="9" creationId="{114FBBCE-9A69-5BBB-49BE-C723293603BA}"/>
          </ac:picMkLst>
        </pc:picChg>
      </pc:sldChg>
      <pc:sldChg chg="addSp delSp modSp add mod delAnim modAnim">
        <pc:chgData name="Rankin, Nigel (Warwick)" userId="110506c4-6667-49a9-ae82-2c056fa5d9b2" providerId="ADAL" clId="{5D22D5E9-1C22-49AF-B11D-2632FF519CF2}" dt="2024-03-08T17:11:51.134" v="17929" actId="1036"/>
        <pc:sldMkLst>
          <pc:docMk/>
          <pc:sldMk cId="3591557051" sldId="2147475832"/>
        </pc:sldMkLst>
        <pc:spChg chg="mod">
          <ac:chgData name="Rankin, Nigel (Warwick)" userId="110506c4-6667-49a9-ae82-2c056fa5d9b2" providerId="ADAL" clId="{5D22D5E9-1C22-49AF-B11D-2632FF519CF2}" dt="2024-03-08T17:11:44.230" v="17925" actId="404"/>
          <ac:spMkLst>
            <pc:docMk/>
            <pc:sldMk cId="3591557051" sldId="2147475832"/>
            <ac:spMk id="2" creationId="{BA5DFA82-32AB-00EC-CDEE-31CED5BF9C34}"/>
          </ac:spMkLst>
        </pc:spChg>
        <pc:spChg chg="mod">
          <ac:chgData name="Rankin, Nigel (Warwick)" userId="110506c4-6667-49a9-ae82-2c056fa5d9b2" providerId="ADAL" clId="{5D22D5E9-1C22-49AF-B11D-2632FF519CF2}" dt="2024-03-06T16:02:41.739" v="11217" actId="207"/>
          <ac:spMkLst>
            <pc:docMk/>
            <pc:sldMk cId="3591557051" sldId="2147475832"/>
            <ac:spMk id="3" creationId="{22786557-B6A1-0A63-488E-EB2E23FFE4D7}"/>
          </ac:spMkLst>
        </pc:spChg>
        <pc:spChg chg="mod">
          <ac:chgData name="Rankin, Nigel (Warwick)" userId="110506c4-6667-49a9-ae82-2c056fa5d9b2" providerId="ADAL" clId="{5D22D5E9-1C22-49AF-B11D-2632FF519CF2}" dt="2024-03-06T16:00:58.048" v="11202" actId="2711"/>
          <ac:spMkLst>
            <pc:docMk/>
            <pc:sldMk cId="3591557051" sldId="2147475832"/>
            <ac:spMk id="4" creationId="{7C9266EE-4D65-BE67-C1F2-7DC1AC8B22E3}"/>
          </ac:spMkLst>
        </pc:spChg>
        <pc:spChg chg="mod">
          <ac:chgData name="Rankin, Nigel (Warwick)" userId="110506c4-6667-49a9-ae82-2c056fa5d9b2" providerId="ADAL" clId="{5D22D5E9-1C22-49AF-B11D-2632FF519CF2}" dt="2024-03-06T16:00:58.048" v="11202" actId="2711"/>
          <ac:spMkLst>
            <pc:docMk/>
            <pc:sldMk cId="3591557051" sldId="2147475832"/>
            <ac:spMk id="10" creationId="{721434DE-7D90-5B86-4686-17794AB94C22}"/>
          </ac:spMkLst>
        </pc:spChg>
        <pc:spChg chg="mod">
          <ac:chgData name="Rankin, Nigel (Warwick)" userId="110506c4-6667-49a9-ae82-2c056fa5d9b2" providerId="ADAL" clId="{5D22D5E9-1C22-49AF-B11D-2632FF519CF2}" dt="2024-03-06T16:00:58.048" v="11202" actId="2711"/>
          <ac:spMkLst>
            <pc:docMk/>
            <pc:sldMk cId="3591557051" sldId="2147475832"/>
            <ac:spMk id="11" creationId="{589C73DB-2FCF-6046-0548-4073E7C7CADD}"/>
          </ac:spMkLst>
        </pc:spChg>
        <pc:spChg chg="del">
          <ac:chgData name="Rankin, Nigel (Warwick)" userId="110506c4-6667-49a9-ae82-2c056fa5d9b2" providerId="ADAL" clId="{5D22D5E9-1C22-49AF-B11D-2632FF519CF2}" dt="2024-03-05T14:26:53.588" v="2425" actId="478"/>
          <ac:spMkLst>
            <pc:docMk/>
            <pc:sldMk cId="3591557051" sldId="2147475832"/>
            <ac:spMk id="12" creationId="{54761A85-1A69-D31E-0358-68CF5B764C46}"/>
          </ac:spMkLst>
        </pc:spChg>
        <pc:spChg chg="del">
          <ac:chgData name="Rankin, Nigel (Warwick)" userId="110506c4-6667-49a9-ae82-2c056fa5d9b2" providerId="ADAL" clId="{5D22D5E9-1C22-49AF-B11D-2632FF519CF2}" dt="2024-03-05T14:26:53.588" v="2425" actId="478"/>
          <ac:spMkLst>
            <pc:docMk/>
            <pc:sldMk cId="3591557051" sldId="2147475832"/>
            <ac:spMk id="13" creationId="{45AC3011-B24C-9574-AE83-1C1C3880CA6F}"/>
          </ac:spMkLst>
        </pc:spChg>
        <pc:spChg chg="del">
          <ac:chgData name="Rankin, Nigel (Warwick)" userId="110506c4-6667-49a9-ae82-2c056fa5d9b2" providerId="ADAL" clId="{5D22D5E9-1C22-49AF-B11D-2632FF519CF2}" dt="2024-03-05T14:26:53.588" v="2425" actId="478"/>
          <ac:spMkLst>
            <pc:docMk/>
            <pc:sldMk cId="3591557051" sldId="2147475832"/>
            <ac:spMk id="14" creationId="{C1CD053E-C4EB-06BF-58FD-C9B2D7CAEC3D}"/>
          </ac:spMkLst>
        </pc:spChg>
        <pc:spChg chg="mod">
          <ac:chgData name="Rankin, Nigel (Warwick)" userId="110506c4-6667-49a9-ae82-2c056fa5d9b2" providerId="ADAL" clId="{5D22D5E9-1C22-49AF-B11D-2632FF519CF2}" dt="2024-03-08T17:11:51.134" v="17929" actId="1036"/>
          <ac:spMkLst>
            <pc:docMk/>
            <pc:sldMk cId="3591557051" sldId="2147475832"/>
            <ac:spMk id="16" creationId="{23A406FC-BABF-36DE-25DC-9582B615A8F5}"/>
          </ac:spMkLst>
        </pc:spChg>
        <pc:picChg chg="add mod">
          <ac:chgData name="Rankin, Nigel (Warwick)" userId="110506c4-6667-49a9-ae82-2c056fa5d9b2" providerId="ADAL" clId="{5D22D5E9-1C22-49AF-B11D-2632FF519CF2}" dt="2024-03-05T14:48:23.300" v="2667" actId="208"/>
          <ac:picMkLst>
            <pc:docMk/>
            <pc:sldMk cId="3591557051" sldId="2147475832"/>
            <ac:picMk id="5" creationId="{E830159D-2B33-0FF0-98D7-BE172EE82256}"/>
          </ac:picMkLst>
        </pc:picChg>
        <pc:picChg chg="del">
          <ac:chgData name="Rankin, Nigel (Warwick)" userId="110506c4-6667-49a9-ae82-2c056fa5d9b2" providerId="ADAL" clId="{5D22D5E9-1C22-49AF-B11D-2632FF519CF2}" dt="2024-03-05T14:39:55.088" v="2637" actId="478"/>
          <ac:picMkLst>
            <pc:docMk/>
            <pc:sldMk cId="3591557051" sldId="2147475832"/>
            <ac:picMk id="9" creationId="{114FBBCE-9A69-5BBB-49BE-C723293603BA}"/>
          </ac:picMkLst>
        </pc:picChg>
      </pc:sldChg>
      <pc:sldChg chg="addSp delSp modSp new mod addAnim delAnim modAnim">
        <pc:chgData name="Rankin, Nigel (Warwick)" userId="110506c4-6667-49a9-ae82-2c056fa5d9b2" providerId="ADAL" clId="{5D22D5E9-1C22-49AF-B11D-2632FF519CF2}" dt="2024-03-08T14:15:37.890" v="16664" actId="2711"/>
        <pc:sldMkLst>
          <pc:docMk/>
          <pc:sldMk cId="151173858" sldId="2147475833"/>
        </pc:sldMkLst>
        <pc:spChg chg="add mod">
          <ac:chgData name="Rankin, Nigel (Warwick)" userId="110506c4-6667-49a9-ae82-2c056fa5d9b2" providerId="ADAL" clId="{5D22D5E9-1C22-49AF-B11D-2632FF519CF2}" dt="2024-03-08T11:36:23.991" v="16477" actId="1036"/>
          <ac:spMkLst>
            <pc:docMk/>
            <pc:sldMk cId="151173858" sldId="2147475833"/>
            <ac:spMk id="3" creationId="{3B479CE6-BC1F-6759-0F93-A54A10F5D991}"/>
          </ac:spMkLst>
        </pc:spChg>
        <pc:spChg chg="add mod">
          <ac:chgData name="Rankin, Nigel (Warwick)" userId="110506c4-6667-49a9-ae82-2c056fa5d9b2" providerId="ADAL" clId="{5D22D5E9-1C22-49AF-B11D-2632FF519CF2}" dt="2024-03-08T11:36:32.202" v="16499" actId="1036"/>
          <ac:spMkLst>
            <pc:docMk/>
            <pc:sldMk cId="151173858" sldId="2147475833"/>
            <ac:spMk id="4" creationId="{7FAC7377-7C90-1DB1-A1CC-2661134D58C9}"/>
          </ac:spMkLst>
        </pc:spChg>
        <pc:spChg chg="add del mod">
          <ac:chgData name="Rankin, Nigel (Warwick)" userId="110506c4-6667-49a9-ae82-2c056fa5d9b2" providerId="ADAL" clId="{5D22D5E9-1C22-49AF-B11D-2632FF519CF2}" dt="2024-03-05T15:50:35.900" v="2863" actId="478"/>
          <ac:spMkLst>
            <pc:docMk/>
            <pc:sldMk cId="151173858" sldId="2147475833"/>
            <ac:spMk id="5" creationId="{40E9B782-28F8-2CBA-B804-AF1EA9D45523}"/>
          </ac:spMkLst>
        </pc:spChg>
        <pc:spChg chg="add mod">
          <ac:chgData name="Rankin, Nigel (Warwick)" userId="110506c4-6667-49a9-ae82-2c056fa5d9b2" providerId="ADAL" clId="{5D22D5E9-1C22-49AF-B11D-2632FF519CF2}" dt="2024-03-08T14:15:37.890" v="16664" actId="2711"/>
          <ac:spMkLst>
            <pc:docMk/>
            <pc:sldMk cId="151173858" sldId="2147475833"/>
            <ac:spMk id="6" creationId="{48002C85-85C0-F678-2889-4783CE78CADA}"/>
          </ac:spMkLst>
        </pc:spChg>
        <pc:graphicFrameChg chg="add del mod">
          <ac:chgData name="Rankin, Nigel (Warwick)" userId="110506c4-6667-49a9-ae82-2c056fa5d9b2" providerId="ADAL" clId="{5D22D5E9-1C22-49AF-B11D-2632FF519CF2}" dt="2024-03-08T11:36:01.378" v="16473" actId="14100"/>
          <ac:graphicFrameMkLst>
            <pc:docMk/>
            <pc:sldMk cId="151173858" sldId="2147475833"/>
            <ac:graphicFrameMk id="2" creationId="{1CF42729-F550-F57D-BA99-968CBADF1A62}"/>
          </ac:graphicFrameMkLst>
        </pc:graphicFrameChg>
      </pc:sldChg>
      <pc:sldChg chg="addSp delSp modSp new mod delAnim modAnim chgLayout">
        <pc:chgData name="Rankin, Nigel (Warwick)" userId="110506c4-6667-49a9-ae82-2c056fa5d9b2" providerId="ADAL" clId="{5D22D5E9-1C22-49AF-B11D-2632FF519CF2}" dt="2024-03-08T17:55:39.956" v="17942" actId="113"/>
        <pc:sldMkLst>
          <pc:docMk/>
          <pc:sldMk cId="1783150189" sldId="2147475834"/>
        </pc:sldMkLst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2" creationId="{4810BED4-1BF1-D83D-B39B-12101CC5812B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3" creationId="{3E3EF45F-6459-011F-8AA8-BA4B44A4A7A9}"/>
          </ac:spMkLst>
        </pc:spChg>
        <pc:spChg chg="add mod">
          <ac:chgData name="Rankin, Nigel (Warwick)" userId="110506c4-6667-49a9-ae82-2c056fa5d9b2" providerId="ADAL" clId="{5D22D5E9-1C22-49AF-B11D-2632FF519CF2}" dt="2024-03-05T16:48:54.773" v="2906"/>
          <ac:spMkLst>
            <pc:docMk/>
            <pc:sldMk cId="1783150189" sldId="2147475834"/>
            <ac:spMk id="4" creationId="{8C8D7B5C-FA7D-B81A-EAD8-54ABC84D1E61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5" creationId="{913ACA75-FD03-21C5-0ECF-8AD22F8BA72F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6" creationId="{83D96173-6EA2-33CB-AB1D-719391F28BE8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7" creationId="{06B8131B-93B4-3D2C-4A4F-365F9A0062E7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8" creationId="{66463F76-CEEE-1407-154B-1145DD616DDB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9" creationId="{806F1D9F-47AD-B264-8ACC-B9765C362160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10" creationId="{A1296B87-F39E-EDD5-D94F-B3FB8E823EE5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11" creationId="{D59CDD79-82BF-68D6-7D26-3628D4B75036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12" creationId="{3CD217E5-C3B3-43AE-90E3-317F64063782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13" creationId="{9E00701B-C6C4-5859-9353-41381DD956EE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14" creationId="{3844D7A3-BB17-7604-9B2A-C568046CF27B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15" creationId="{E80C8A72-62FA-A0EF-5559-71EE6B8EBC75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16" creationId="{A4E47E49-FE38-D924-506A-1F9B8F5001B3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17" creationId="{A6CD5FCF-FB8D-E581-828E-CAA6ECFD602E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18" creationId="{C5B449D1-4E34-87CE-0114-5716E5F2D7B3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19" creationId="{E017F2C7-4575-D11A-FEB7-D9BC88B93786}"/>
          </ac:spMkLst>
        </pc:spChg>
        <pc:spChg chg="add mod">
          <ac:chgData name="Rankin, Nigel (Warwick)" userId="110506c4-6667-49a9-ae82-2c056fa5d9b2" providerId="ADAL" clId="{5D22D5E9-1C22-49AF-B11D-2632FF519CF2}" dt="2024-03-05T16:48:44.763" v="2905"/>
          <ac:spMkLst>
            <pc:docMk/>
            <pc:sldMk cId="1783150189" sldId="2147475834"/>
            <ac:spMk id="20" creationId="{CB84F6CB-546D-4371-14E4-86BA635D7A51}"/>
          </ac:spMkLst>
        </pc:spChg>
        <pc:spChg chg="add mod">
          <ac:chgData name="Rankin, Nigel (Warwick)" userId="110506c4-6667-49a9-ae82-2c056fa5d9b2" providerId="ADAL" clId="{5D22D5E9-1C22-49AF-B11D-2632FF519CF2}" dt="2024-03-06T15:58:09.831" v="11171" actId="2711"/>
          <ac:spMkLst>
            <pc:docMk/>
            <pc:sldMk cId="1783150189" sldId="2147475834"/>
            <ac:spMk id="21" creationId="{47762FC7-746F-906E-6436-1C52F81799BC}"/>
          </ac:spMkLst>
        </pc:spChg>
        <pc:spChg chg="add mod">
          <ac:chgData name="Rankin, Nigel (Warwick)" userId="110506c4-6667-49a9-ae82-2c056fa5d9b2" providerId="ADAL" clId="{5D22D5E9-1C22-49AF-B11D-2632FF519CF2}" dt="2024-03-06T15:58:09.831" v="11171" actId="2711"/>
          <ac:spMkLst>
            <pc:docMk/>
            <pc:sldMk cId="1783150189" sldId="2147475834"/>
            <ac:spMk id="22" creationId="{93E04F55-F510-15E4-E593-0B0AAA78FA20}"/>
          </ac:spMkLst>
        </pc:spChg>
        <pc:spChg chg="add mod">
          <ac:chgData name="Rankin, Nigel (Warwick)" userId="110506c4-6667-49a9-ae82-2c056fa5d9b2" providerId="ADAL" clId="{5D22D5E9-1C22-49AF-B11D-2632FF519CF2}" dt="2024-03-08T17:55:39.956" v="17942" actId="113"/>
          <ac:spMkLst>
            <pc:docMk/>
            <pc:sldMk cId="1783150189" sldId="2147475834"/>
            <ac:spMk id="23" creationId="{3361B219-543B-B65F-A754-795064DA2A19}"/>
          </ac:spMkLst>
        </pc:spChg>
        <pc:spChg chg="add mod">
          <ac:chgData name="Rankin, Nigel (Warwick)" userId="110506c4-6667-49a9-ae82-2c056fa5d9b2" providerId="ADAL" clId="{5D22D5E9-1C22-49AF-B11D-2632FF519CF2}" dt="2024-03-06T15:58:33.538" v="11173" actId="255"/>
          <ac:spMkLst>
            <pc:docMk/>
            <pc:sldMk cId="1783150189" sldId="2147475834"/>
            <ac:spMk id="24" creationId="{AA4E2074-E42F-7B46-2A3C-776E1AD43EA6}"/>
          </ac:spMkLst>
        </pc:spChg>
        <pc:spChg chg="add mod">
          <ac:chgData name="Rankin, Nigel (Warwick)" userId="110506c4-6667-49a9-ae82-2c056fa5d9b2" providerId="ADAL" clId="{5D22D5E9-1C22-49AF-B11D-2632FF519CF2}" dt="2024-03-06T15:58:33.538" v="11173" actId="255"/>
          <ac:spMkLst>
            <pc:docMk/>
            <pc:sldMk cId="1783150189" sldId="2147475834"/>
            <ac:spMk id="25" creationId="{9228DF59-8891-DE70-3676-D96B8877ECBE}"/>
          </ac:spMkLst>
        </pc:spChg>
        <pc:spChg chg="add mod">
          <ac:chgData name="Rankin, Nigel (Warwick)" userId="110506c4-6667-49a9-ae82-2c056fa5d9b2" providerId="ADAL" clId="{5D22D5E9-1C22-49AF-B11D-2632FF519CF2}" dt="2024-03-06T15:58:33.538" v="11173" actId="255"/>
          <ac:spMkLst>
            <pc:docMk/>
            <pc:sldMk cId="1783150189" sldId="2147475834"/>
            <ac:spMk id="26" creationId="{CB8D6438-9B06-F080-C177-F1BD3CDD8F1C}"/>
          </ac:spMkLst>
        </pc:spChg>
        <pc:spChg chg="add mod">
          <ac:chgData name="Rankin, Nigel (Warwick)" userId="110506c4-6667-49a9-ae82-2c056fa5d9b2" providerId="ADAL" clId="{5D22D5E9-1C22-49AF-B11D-2632FF519CF2}" dt="2024-03-06T15:58:33.538" v="11173" actId="255"/>
          <ac:spMkLst>
            <pc:docMk/>
            <pc:sldMk cId="1783150189" sldId="2147475834"/>
            <ac:spMk id="27" creationId="{6BE3288B-4AE4-9F96-D59F-6489FEBF2E12}"/>
          </ac:spMkLst>
        </pc:spChg>
        <pc:spChg chg="add del mod">
          <ac:chgData name="Rankin, Nigel (Warwick)" userId="110506c4-6667-49a9-ae82-2c056fa5d9b2" providerId="ADAL" clId="{5D22D5E9-1C22-49AF-B11D-2632FF519CF2}" dt="2024-03-05T16:49:58.592" v="2913" actId="478"/>
          <ac:spMkLst>
            <pc:docMk/>
            <pc:sldMk cId="1783150189" sldId="2147475834"/>
            <ac:spMk id="28" creationId="{D8FD997D-18A3-A0D8-946F-5EEA0D1F1345}"/>
          </ac:spMkLst>
        </pc:spChg>
        <pc:spChg chg="add del mod">
          <ac:chgData name="Rankin, Nigel (Warwick)" userId="110506c4-6667-49a9-ae82-2c056fa5d9b2" providerId="ADAL" clId="{5D22D5E9-1C22-49AF-B11D-2632FF519CF2}" dt="2024-03-05T16:49:58.592" v="2913" actId="478"/>
          <ac:spMkLst>
            <pc:docMk/>
            <pc:sldMk cId="1783150189" sldId="2147475834"/>
            <ac:spMk id="29" creationId="{50D81688-7392-BE56-1B3C-6E0D2B6BEDD1}"/>
          </ac:spMkLst>
        </pc:spChg>
        <pc:spChg chg="add mod">
          <ac:chgData name="Rankin, Nigel (Warwick)" userId="110506c4-6667-49a9-ae82-2c056fa5d9b2" providerId="ADAL" clId="{5D22D5E9-1C22-49AF-B11D-2632FF519CF2}" dt="2024-03-06T15:58:33.538" v="11173" actId="255"/>
          <ac:spMkLst>
            <pc:docMk/>
            <pc:sldMk cId="1783150189" sldId="2147475834"/>
            <ac:spMk id="30" creationId="{5C376BEB-86F1-092A-9932-70CAA261A2ED}"/>
          </ac:spMkLst>
        </pc:spChg>
        <pc:spChg chg="add mod">
          <ac:chgData name="Rankin, Nigel (Warwick)" userId="110506c4-6667-49a9-ae82-2c056fa5d9b2" providerId="ADAL" clId="{5D22D5E9-1C22-49AF-B11D-2632FF519CF2}" dt="2024-03-06T15:58:33.538" v="11173" actId="255"/>
          <ac:spMkLst>
            <pc:docMk/>
            <pc:sldMk cId="1783150189" sldId="2147475834"/>
            <ac:spMk id="31" creationId="{0795E998-447B-3A04-6129-71EB89751B79}"/>
          </ac:spMkLst>
        </pc:spChg>
        <pc:spChg chg="add mod">
          <ac:chgData name="Rankin, Nigel (Warwick)" userId="110506c4-6667-49a9-ae82-2c056fa5d9b2" providerId="ADAL" clId="{5D22D5E9-1C22-49AF-B11D-2632FF519CF2}" dt="2024-03-06T15:58:33.538" v="11173" actId="255"/>
          <ac:spMkLst>
            <pc:docMk/>
            <pc:sldMk cId="1783150189" sldId="2147475834"/>
            <ac:spMk id="32" creationId="{7017E933-C976-5F35-6C05-068737B99370}"/>
          </ac:spMkLst>
        </pc:spChg>
        <pc:spChg chg="add mod">
          <ac:chgData name="Rankin, Nigel (Warwick)" userId="110506c4-6667-49a9-ae82-2c056fa5d9b2" providerId="ADAL" clId="{5D22D5E9-1C22-49AF-B11D-2632FF519CF2}" dt="2024-03-06T15:58:33.538" v="11173" actId="255"/>
          <ac:spMkLst>
            <pc:docMk/>
            <pc:sldMk cId="1783150189" sldId="2147475834"/>
            <ac:spMk id="33" creationId="{48D0D8CF-032F-C02E-EBA3-65DB73AA3648}"/>
          </ac:spMkLst>
        </pc:spChg>
        <pc:spChg chg="add mod">
          <ac:chgData name="Rankin, Nigel (Warwick)" userId="110506c4-6667-49a9-ae82-2c056fa5d9b2" providerId="ADAL" clId="{5D22D5E9-1C22-49AF-B11D-2632FF519CF2}" dt="2024-03-06T15:58:33.538" v="11173" actId="255"/>
          <ac:spMkLst>
            <pc:docMk/>
            <pc:sldMk cId="1783150189" sldId="2147475834"/>
            <ac:spMk id="34" creationId="{DF353354-3DC1-8337-447A-38BFA7A956B5}"/>
          </ac:spMkLst>
        </pc:spChg>
        <pc:spChg chg="add mod">
          <ac:chgData name="Rankin, Nigel (Warwick)" userId="110506c4-6667-49a9-ae82-2c056fa5d9b2" providerId="ADAL" clId="{5D22D5E9-1C22-49AF-B11D-2632FF519CF2}" dt="2024-03-06T15:58:33.538" v="11173" actId="255"/>
          <ac:spMkLst>
            <pc:docMk/>
            <pc:sldMk cId="1783150189" sldId="2147475834"/>
            <ac:spMk id="35" creationId="{6822BCF6-75DE-77ED-08C4-06D69CCB31BB}"/>
          </ac:spMkLst>
        </pc:spChg>
        <pc:spChg chg="add del mod">
          <ac:chgData name="Rankin, Nigel (Warwick)" userId="110506c4-6667-49a9-ae82-2c056fa5d9b2" providerId="ADAL" clId="{5D22D5E9-1C22-49AF-B11D-2632FF519CF2}" dt="2024-03-05T16:50:02.447" v="2914" actId="478"/>
          <ac:spMkLst>
            <pc:docMk/>
            <pc:sldMk cId="1783150189" sldId="2147475834"/>
            <ac:spMk id="36" creationId="{3F4A9A36-3725-6399-8ADC-1D7A5E220311}"/>
          </ac:spMkLst>
        </pc:spChg>
        <pc:spChg chg="add del mod">
          <ac:chgData name="Rankin, Nigel (Warwick)" userId="110506c4-6667-49a9-ae82-2c056fa5d9b2" providerId="ADAL" clId="{5D22D5E9-1C22-49AF-B11D-2632FF519CF2}" dt="2024-03-05T16:50:02.447" v="2914" actId="478"/>
          <ac:spMkLst>
            <pc:docMk/>
            <pc:sldMk cId="1783150189" sldId="2147475834"/>
            <ac:spMk id="37" creationId="{9BF071FA-A38F-D376-60C4-CA7B27F1FDED}"/>
          </ac:spMkLst>
        </pc:spChg>
        <pc:spChg chg="add mod">
          <ac:chgData name="Rankin, Nigel (Warwick)" userId="110506c4-6667-49a9-ae82-2c056fa5d9b2" providerId="ADAL" clId="{5D22D5E9-1C22-49AF-B11D-2632FF519CF2}" dt="2024-03-06T15:58:33.538" v="11173" actId="255"/>
          <ac:spMkLst>
            <pc:docMk/>
            <pc:sldMk cId="1783150189" sldId="2147475834"/>
            <ac:spMk id="38" creationId="{1AFE4A69-5399-842E-DFD6-EEFCAAFBDFD0}"/>
          </ac:spMkLst>
        </pc:spChg>
        <pc:spChg chg="add mod">
          <ac:chgData name="Rankin, Nigel (Warwick)" userId="110506c4-6667-49a9-ae82-2c056fa5d9b2" providerId="ADAL" clId="{5D22D5E9-1C22-49AF-B11D-2632FF519CF2}" dt="2024-03-06T15:58:33.538" v="11173" actId="255"/>
          <ac:spMkLst>
            <pc:docMk/>
            <pc:sldMk cId="1783150189" sldId="2147475834"/>
            <ac:spMk id="39" creationId="{AE1545BB-8E6F-4D0B-C3C3-065788B75BC5}"/>
          </ac:spMkLst>
        </pc:spChg>
        <pc:spChg chg="add mod">
          <ac:chgData name="Rankin, Nigel (Warwick)" userId="110506c4-6667-49a9-ae82-2c056fa5d9b2" providerId="ADAL" clId="{5D22D5E9-1C22-49AF-B11D-2632FF519CF2}" dt="2024-03-06T15:58:33.538" v="11173" actId="255"/>
          <ac:spMkLst>
            <pc:docMk/>
            <pc:sldMk cId="1783150189" sldId="2147475834"/>
            <ac:spMk id="41" creationId="{DCFA27CA-D6E6-C688-2168-A5EB876FB8BF}"/>
          </ac:spMkLst>
        </pc:spChg>
        <pc:spChg chg="add mod">
          <ac:chgData name="Rankin, Nigel (Warwick)" userId="110506c4-6667-49a9-ae82-2c056fa5d9b2" providerId="ADAL" clId="{5D22D5E9-1C22-49AF-B11D-2632FF519CF2}" dt="2024-03-06T15:58:33.538" v="11173" actId="255"/>
          <ac:spMkLst>
            <pc:docMk/>
            <pc:sldMk cId="1783150189" sldId="2147475834"/>
            <ac:spMk id="42" creationId="{FA354C8B-403D-A05D-D43E-354729017965}"/>
          </ac:spMkLst>
        </pc:spChg>
        <pc:picChg chg="add mod ord modCrop">
          <ac:chgData name="Rankin, Nigel (Warwick)" userId="110506c4-6667-49a9-ae82-2c056fa5d9b2" providerId="ADAL" clId="{5D22D5E9-1C22-49AF-B11D-2632FF519CF2}" dt="2024-03-06T15:58:09.831" v="11171" actId="2711"/>
          <ac:picMkLst>
            <pc:docMk/>
            <pc:sldMk cId="1783150189" sldId="2147475834"/>
            <ac:picMk id="40" creationId="{D8E14A38-F66C-3567-C2B0-67D47319CD9F}"/>
          </ac:picMkLst>
        </pc:picChg>
      </pc:sldChg>
      <pc:sldChg chg="addSp delSp modSp new mod modAnim">
        <pc:chgData name="Rankin, Nigel (Warwick)" userId="110506c4-6667-49a9-ae82-2c056fa5d9b2" providerId="ADAL" clId="{5D22D5E9-1C22-49AF-B11D-2632FF519CF2}" dt="2024-03-08T17:56:56.959" v="17960" actId="20577"/>
        <pc:sldMkLst>
          <pc:docMk/>
          <pc:sldMk cId="679329449" sldId="2147475835"/>
        </pc:sldMkLst>
        <pc:spChg chg="add mod">
          <ac:chgData name="Rankin, Nigel (Warwick)" userId="110506c4-6667-49a9-ae82-2c056fa5d9b2" providerId="ADAL" clId="{5D22D5E9-1C22-49AF-B11D-2632FF519CF2}" dt="2024-03-06T16:01:39.567" v="11213" actId="2711"/>
          <ac:spMkLst>
            <pc:docMk/>
            <pc:sldMk cId="679329449" sldId="2147475835"/>
            <ac:spMk id="3" creationId="{25E097A8-4D10-DD2C-11F7-6C7F3396820F}"/>
          </ac:spMkLst>
        </pc:spChg>
        <pc:spChg chg="add mod">
          <ac:chgData name="Rankin, Nigel (Warwick)" userId="110506c4-6667-49a9-ae82-2c056fa5d9b2" providerId="ADAL" clId="{5D22D5E9-1C22-49AF-B11D-2632FF519CF2}" dt="2024-03-08T17:56:56.959" v="17960" actId="20577"/>
          <ac:spMkLst>
            <pc:docMk/>
            <pc:sldMk cId="679329449" sldId="2147475835"/>
            <ac:spMk id="4" creationId="{55BC893B-519F-9BCC-9CDD-56294399DD8C}"/>
          </ac:spMkLst>
        </pc:spChg>
        <pc:spChg chg="add del mod">
          <ac:chgData name="Rankin, Nigel (Warwick)" userId="110506c4-6667-49a9-ae82-2c056fa5d9b2" providerId="ADAL" clId="{5D22D5E9-1C22-49AF-B11D-2632FF519CF2}" dt="2024-03-05T17:03:30.763" v="3341" actId="478"/>
          <ac:spMkLst>
            <pc:docMk/>
            <pc:sldMk cId="679329449" sldId="2147475835"/>
            <ac:spMk id="5" creationId="{AE67B4DB-CA06-4BC0-50B6-88060EE07E6F}"/>
          </ac:spMkLst>
        </pc:spChg>
        <pc:spChg chg="add mod">
          <ac:chgData name="Rankin, Nigel (Warwick)" userId="110506c4-6667-49a9-ae82-2c056fa5d9b2" providerId="ADAL" clId="{5D22D5E9-1C22-49AF-B11D-2632FF519CF2}" dt="2024-03-06T16:01:39.567" v="11213" actId="2711"/>
          <ac:spMkLst>
            <pc:docMk/>
            <pc:sldMk cId="679329449" sldId="2147475835"/>
            <ac:spMk id="6" creationId="{EE525883-509E-E1FD-8CBF-36CB3FBECB59}"/>
          </ac:spMkLst>
        </pc:spChg>
        <pc:spChg chg="add mod">
          <ac:chgData name="Rankin, Nigel (Warwick)" userId="110506c4-6667-49a9-ae82-2c056fa5d9b2" providerId="ADAL" clId="{5D22D5E9-1C22-49AF-B11D-2632FF519CF2}" dt="2024-03-08T14:18:00.898" v="16701" actId="242"/>
          <ac:spMkLst>
            <pc:docMk/>
            <pc:sldMk cId="679329449" sldId="2147475835"/>
            <ac:spMk id="7" creationId="{16B7B043-DD0D-A4F9-EFF2-EAEED6B8B78E}"/>
          </ac:spMkLst>
        </pc:spChg>
        <pc:grpChg chg="add mod">
          <ac:chgData name="Rankin, Nigel (Warwick)" userId="110506c4-6667-49a9-ae82-2c056fa5d9b2" providerId="ADAL" clId="{5D22D5E9-1C22-49AF-B11D-2632FF519CF2}" dt="2024-03-05T17:11:51.619" v="3528" actId="1035"/>
          <ac:grpSpMkLst>
            <pc:docMk/>
            <pc:sldMk cId="679329449" sldId="2147475835"/>
            <ac:grpSpMk id="8" creationId="{3BFF2B96-A934-E711-EB81-E6D1BC3AA6E9}"/>
          </ac:grpSpMkLst>
        </pc:grpChg>
        <pc:picChg chg="add mod ord modCrop">
          <ac:chgData name="Rankin, Nigel (Warwick)" userId="110506c4-6667-49a9-ae82-2c056fa5d9b2" providerId="ADAL" clId="{5D22D5E9-1C22-49AF-B11D-2632FF519CF2}" dt="2024-03-05T17:11:25.001" v="3489" actId="166"/>
          <ac:picMkLst>
            <pc:docMk/>
            <pc:sldMk cId="679329449" sldId="2147475835"/>
            <ac:picMk id="2" creationId="{2F5DEEFC-EBAD-8288-91AA-C9AFED6406AF}"/>
          </ac:picMkLst>
        </pc:picChg>
      </pc:sldChg>
      <pc:sldChg chg="addSp modSp new del mod ord chgLayout">
        <pc:chgData name="Rankin, Nigel (Warwick)" userId="110506c4-6667-49a9-ae82-2c056fa5d9b2" providerId="ADAL" clId="{5D22D5E9-1C22-49AF-B11D-2632FF519CF2}" dt="2024-03-06T13:43:44.918" v="7683" actId="47"/>
        <pc:sldMkLst>
          <pc:docMk/>
          <pc:sldMk cId="2018565518" sldId="2147475836"/>
        </pc:sldMkLst>
        <pc:spChg chg="add mod">
          <ac:chgData name="Rankin, Nigel (Warwick)" userId="110506c4-6667-49a9-ae82-2c056fa5d9b2" providerId="ADAL" clId="{5D22D5E9-1C22-49AF-B11D-2632FF519CF2}" dt="2024-03-06T07:35:33.852" v="4153"/>
          <ac:spMkLst>
            <pc:docMk/>
            <pc:sldMk cId="2018565518" sldId="2147475836"/>
            <ac:spMk id="3" creationId="{2BBD1C42-057C-8F5A-CC6D-A77C3B2AD10E}"/>
          </ac:spMkLst>
        </pc:spChg>
        <pc:spChg chg="add mod">
          <ac:chgData name="Rankin, Nigel (Warwick)" userId="110506c4-6667-49a9-ae82-2c056fa5d9b2" providerId="ADAL" clId="{5D22D5E9-1C22-49AF-B11D-2632FF519CF2}" dt="2024-03-06T07:35:33.852" v="4153"/>
          <ac:spMkLst>
            <pc:docMk/>
            <pc:sldMk cId="2018565518" sldId="2147475836"/>
            <ac:spMk id="4" creationId="{EA77F9B4-97EA-A8DF-ABA2-3B003D500757}"/>
          </ac:spMkLst>
        </pc:spChg>
        <pc:picChg chg="add mod">
          <ac:chgData name="Rankin, Nigel (Warwick)" userId="110506c4-6667-49a9-ae82-2c056fa5d9b2" providerId="ADAL" clId="{5D22D5E9-1C22-49AF-B11D-2632FF519CF2}" dt="2024-03-06T07:36:02.316" v="4190" actId="1036"/>
          <ac:picMkLst>
            <pc:docMk/>
            <pc:sldMk cId="2018565518" sldId="2147475836"/>
            <ac:picMk id="2" creationId="{0F057CA8-DDAB-DB4A-BA55-FCF952B21F23}"/>
          </ac:picMkLst>
        </pc:picChg>
      </pc:sldChg>
      <pc:sldChg chg="modSp add mod">
        <pc:chgData name="Rankin, Nigel (Warwick)" userId="110506c4-6667-49a9-ae82-2c056fa5d9b2" providerId="ADAL" clId="{5D22D5E9-1C22-49AF-B11D-2632FF519CF2}" dt="2024-03-06T07:15:49.675" v="3612" actId="1036"/>
        <pc:sldMkLst>
          <pc:docMk/>
          <pc:sldMk cId="2472967900" sldId="2147475837"/>
        </pc:sldMkLst>
        <pc:spChg chg="mod">
          <ac:chgData name="Rankin, Nigel (Warwick)" userId="110506c4-6667-49a9-ae82-2c056fa5d9b2" providerId="ADAL" clId="{5D22D5E9-1C22-49AF-B11D-2632FF519CF2}" dt="2024-03-06T07:15:49.675" v="3612" actId="1036"/>
          <ac:spMkLst>
            <pc:docMk/>
            <pc:sldMk cId="2472967900" sldId="2147475837"/>
            <ac:spMk id="6" creationId="{04DC0478-B3C7-38EA-A516-78A56FCA2B19}"/>
          </ac:spMkLst>
        </pc:spChg>
      </pc:sldChg>
      <pc:sldChg chg="addSp modSp new mod">
        <pc:chgData name="Rankin, Nigel (Warwick)" userId="110506c4-6667-49a9-ae82-2c056fa5d9b2" providerId="ADAL" clId="{5D22D5E9-1C22-49AF-B11D-2632FF519CF2}" dt="2024-03-06T07:31:26.172" v="4064" actId="1076"/>
        <pc:sldMkLst>
          <pc:docMk/>
          <pc:sldMk cId="3576796031" sldId="2147475838"/>
        </pc:sldMkLst>
        <pc:picChg chg="add mod">
          <ac:chgData name="Rankin, Nigel (Warwick)" userId="110506c4-6667-49a9-ae82-2c056fa5d9b2" providerId="ADAL" clId="{5D22D5E9-1C22-49AF-B11D-2632FF519CF2}" dt="2024-03-06T07:31:26.172" v="4064" actId="1076"/>
          <ac:picMkLst>
            <pc:docMk/>
            <pc:sldMk cId="3576796031" sldId="2147475838"/>
            <ac:picMk id="2" creationId="{1C5C04A1-A1A6-C357-21BF-C17EA1C1257E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6T07:34:28.744" v="4147" actId="1038"/>
        <pc:sldMkLst>
          <pc:docMk/>
          <pc:sldMk cId="2014602357" sldId="2147475839"/>
        </pc:sldMkLst>
        <pc:spChg chg="add mod">
          <ac:chgData name="Rankin, Nigel (Warwick)" userId="110506c4-6667-49a9-ae82-2c056fa5d9b2" providerId="ADAL" clId="{5D22D5E9-1C22-49AF-B11D-2632FF519CF2}" dt="2024-03-06T07:33:00.185" v="4109" actId="207"/>
          <ac:spMkLst>
            <pc:docMk/>
            <pc:sldMk cId="2014602357" sldId="2147475839"/>
            <ac:spMk id="3" creationId="{75B18DFB-BDCD-97A2-BA49-21D6D0917701}"/>
          </ac:spMkLst>
        </pc:spChg>
        <pc:spChg chg="add mod">
          <ac:chgData name="Rankin, Nigel (Warwick)" userId="110506c4-6667-49a9-ae82-2c056fa5d9b2" providerId="ADAL" clId="{5D22D5E9-1C22-49AF-B11D-2632FF519CF2}" dt="2024-03-06T07:34:28.744" v="4147" actId="1038"/>
          <ac:spMkLst>
            <pc:docMk/>
            <pc:sldMk cId="2014602357" sldId="2147475839"/>
            <ac:spMk id="4" creationId="{46F9A050-1E96-D662-B260-F9961CF42B69}"/>
          </ac:spMkLst>
        </pc:spChg>
        <pc:picChg chg="add mod modCrop">
          <ac:chgData name="Rankin, Nigel (Warwick)" userId="110506c4-6667-49a9-ae82-2c056fa5d9b2" providerId="ADAL" clId="{5D22D5E9-1C22-49AF-B11D-2632FF519CF2}" dt="2024-03-06T07:32:12.410" v="4067" actId="732"/>
          <ac:picMkLst>
            <pc:docMk/>
            <pc:sldMk cId="2014602357" sldId="2147475839"/>
            <ac:picMk id="2" creationId="{EDF4D15E-B072-FB12-DAB0-E654DCA9D7F6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19:59.079" v="16728" actId="6549"/>
        <pc:sldMkLst>
          <pc:docMk/>
          <pc:sldMk cId="1883529275" sldId="2147475840"/>
        </pc:sldMkLst>
        <pc:spChg chg="mod">
          <ac:chgData name="Rankin, Nigel (Warwick)" userId="110506c4-6667-49a9-ae82-2c056fa5d9b2" providerId="ADAL" clId="{5D22D5E9-1C22-49AF-B11D-2632FF519CF2}" dt="2024-03-06T13:44:07.046" v="7690" actId="404"/>
          <ac:spMkLst>
            <pc:docMk/>
            <pc:sldMk cId="1883529275" sldId="2147475840"/>
            <ac:spMk id="3" creationId="{93D02A3D-4741-8786-38DE-CA52EEDCE942}"/>
          </ac:spMkLst>
        </pc:spChg>
        <pc:spChg chg="mod">
          <ac:chgData name="Rankin, Nigel (Warwick)" userId="110506c4-6667-49a9-ae82-2c056fa5d9b2" providerId="ADAL" clId="{5D22D5E9-1C22-49AF-B11D-2632FF519CF2}" dt="2024-03-06T13:44:07.046" v="7690" actId="404"/>
          <ac:spMkLst>
            <pc:docMk/>
            <pc:sldMk cId="1883529275" sldId="2147475840"/>
            <ac:spMk id="4" creationId="{8B78BD62-42B5-99F9-6D72-4F9D1F1F911D}"/>
          </ac:spMkLst>
        </pc:spChg>
        <pc:spChg chg="mod">
          <ac:chgData name="Rankin, Nigel (Warwick)" userId="110506c4-6667-49a9-ae82-2c056fa5d9b2" providerId="ADAL" clId="{5D22D5E9-1C22-49AF-B11D-2632FF519CF2}" dt="2024-03-06T13:44:07.046" v="7690" actId="404"/>
          <ac:spMkLst>
            <pc:docMk/>
            <pc:sldMk cId="1883529275" sldId="2147475840"/>
            <ac:spMk id="6" creationId="{AA19F04D-0636-F34E-6968-BE5C6A45D6F0}"/>
          </ac:spMkLst>
        </pc:spChg>
        <pc:spChg chg="mod">
          <ac:chgData name="Rankin, Nigel (Warwick)" userId="110506c4-6667-49a9-ae82-2c056fa5d9b2" providerId="ADAL" clId="{5D22D5E9-1C22-49AF-B11D-2632FF519CF2}" dt="2024-03-06T13:44:07.046" v="7690" actId="404"/>
          <ac:spMkLst>
            <pc:docMk/>
            <pc:sldMk cId="1883529275" sldId="2147475840"/>
            <ac:spMk id="7" creationId="{74149945-2DD7-0517-4F3E-E9B1E525AB80}"/>
          </ac:spMkLst>
        </pc:spChg>
        <pc:spChg chg="mod">
          <ac:chgData name="Rankin, Nigel (Warwick)" userId="110506c4-6667-49a9-ae82-2c056fa5d9b2" providerId="ADAL" clId="{5D22D5E9-1C22-49AF-B11D-2632FF519CF2}" dt="2024-03-06T13:44:07.046" v="7690" actId="404"/>
          <ac:spMkLst>
            <pc:docMk/>
            <pc:sldMk cId="1883529275" sldId="2147475840"/>
            <ac:spMk id="9" creationId="{4D458C34-8C27-5562-809B-F86E0E3F35C6}"/>
          </ac:spMkLst>
        </pc:spChg>
        <pc:spChg chg="mod">
          <ac:chgData name="Rankin, Nigel (Warwick)" userId="110506c4-6667-49a9-ae82-2c056fa5d9b2" providerId="ADAL" clId="{5D22D5E9-1C22-49AF-B11D-2632FF519CF2}" dt="2024-03-06T13:44:07.046" v="7690" actId="404"/>
          <ac:spMkLst>
            <pc:docMk/>
            <pc:sldMk cId="1883529275" sldId="2147475840"/>
            <ac:spMk id="10" creationId="{B83C4140-296C-160D-D5F1-54BA577E8883}"/>
          </ac:spMkLst>
        </pc:spChg>
        <pc:spChg chg="mod">
          <ac:chgData name="Rankin, Nigel (Warwick)" userId="110506c4-6667-49a9-ae82-2c056fa5d9b2" providerId="ADAL" clId="{5D22D5E9-1C22-49AF-B11D-2632FF519CF2}" dt="2024-03-06T13:44:07.046" v="7690" actId="404"/>
          <ac:spMkLst>
            <pc:docMk/>
            <pc:sldMk cId="1883529275" sldId="2147475840"/>
            <ac:spMk id="12" creationId="{5C62A497-8BA4-3D33-ABB8-29490773DC4A}"/>
          </ac:spMkLst>
        </pc:spChg>
        <pc:spChg chg="mod">
          <ac:chgData name="Rankin, Nigel (Warwick)" userId="110506c4-6667-49a9-ae82-2c056fa5d9b2" providerId="ADAL" clId="{5D22D5E9-1C22-49AF-B11D-2632FF519CF2}" dt="2024-03-06T13:44:07.046" v="7690" actId="404"/>
          <ac:spMkLst>
            <pc:docMk/>
            <pc:sldMk cId="1883529275" sldId="2147475840"/>
            <ac:spMk id="13" creationId="{45D60EB0-EF27-33B9-1146-009BFDA88273}"/>
          </ac:spMkLst>
        </pc:spChg>
        <pc:spChg chg="mod">
          <ac:chgData name="Rankin, Nigel (Warwick)" userId="110506c4-6667-49a9-ae82-2c056fa5d9b2" providerId="ADAL" clId="{5D22D5E9-1C22-49AF-B11D-2632FF519CF2}" dt="2024-03-06T13:44:07.046" v="7690" actId="404"/>
          <ac:spMkLst>
            <pc:docMk/>
            <pc:sldMk cId="1883529275" sldId="2147475840"/>
            <ac:spMk id="15" creationId="{AE3C0749-7D49-FF52-4799-B8E664F2C601}"/>
          </ac:spMkLst>
        </pc:spChg>
        <pc:spChg chg="mod">
          <ac:chgData name="Rankin, Nigel (Warwick)" userId="110506c4-6667-49a9-ae82-2c056fa5d9b2" providerId="ADAL" clId="{5D22D5E9-1C22-49AF-B11D-2632FF519CF2}" dt="2024-03-06T13:44:07.046" v="7690" actId="404"/>
          <ac:spMkLst>
            <pc:docMk/>
            <pc:sldMk cId="1883529275" sldId="2147475840"/>
            <ac:spMk id="16" creationId="{1CF28045-1B41-C574-0599-0BDEE2E8C582}"/>
          </ac:spMkLst>
        </pc:spChg>
        <pc:spChg chg="add mod">
          <ac:chgData name="Rankin, Nigel (Warwick)" userId="110506c4-6667-49a9-ae82-2c056fa5d9b2" providerId="ADAL" clId="{5D22D5E9-1C22-49AF-B11D-2632FF519CF2}" dt="2024-03-08T14:19:59.079" v="16728" actId="6549"/>
          <ac:spMkLst>
            <pc:docMk/>
            <pc:sldMk cId="1883529275" sldId="2147475840"/>
            <ac:spMk id="17" creationId="{65216714-151B-C99E-EF7D-74D88C9FE0FB}"/>
          </ac:spMkLst>
        </pc:spChg>
        <pc:spChg chg="add mod">
          <ac:chgData name="Rankin, Nigel (Warwick)" userId="110506c4-6667-49a9-ae82-2c056fa5d9b2" providerId="ADAL" clId="{5D22D5E9-1C22-49AF-B11D-2632FF519CF2}" dt="2024-03-08T14:19:51.353" v="16727" actId="122"/>
          <ac:spMkLst>
            <pc:docMk/>
            <pc:sldMk cId="1883529275" sldId="2147475840"/>
            <ac:spMk id="18" creationId="{4220E52E-B60A-3D66-7EF8-F143BB8FD290}"/>
          </ac:spMkLst>
        </pc:spChg>
        <pc:grpChg chg="add mod">
          <ac:chgData name="Rankin, Nigel (Warwick)" userId="110506c4-6667-49a9-ae82-2c056fa5d9b2" providerId="ADAL" clId="{5D22D5E9-1C22-49AF-B11D-2632FF519CF2}" dt="2024-03-06T07:40:12.353" v="4192"/>
          <ac:grpSpMkLst>
            <pc:docMk/>
            <pc:sldMk cId="1883529275" sldId="2147475840"/>
            <ac:grpSpMk id="2" creationId="{69D7C863-7EFA-0D59-37FD-FD06A14E7665}"/>
          </ac:grpSpMkLst>
        </pc:grpChg>
        <pc:grpChg chg="add mod">
          <ac:chgData name="Rankin, Nigel (Warwick)" userId="110506c4-6667-49a9-ae82-2c056fa5d9b2" providerId="ADAL" clId="{5D22D5E9-1C22-49AF-B11D-2632FF519CF2}" dt="2024-03-06T07:40:25.991" v="4195" actId="207"/>
          <ac:grpSpMkLst>
            <pc:docMk/>
            <pc:sldMk cId="1883529275" sldId="2147475840"/>
            <ac:grpSpMk id="5" creationId="{4A8FF3CB-F41D-F582-EDD4-8BA212C6A3F3}"/>
          </ac:grpSpMkLst>
        </pc:grpChg>
        <pc:grpChg chg="add mod">
          <ac:chgData name="Rankin, Nigel (Warwick)" userId="110506c4-6667-49a9-ae82-2c056fa5d9b2" providerId="ADAL" clId="{5D22D5E9-1C22-49AF-B11D-2632FF519CF2}" dt="2024-03-06T07:40:24.460" v="4194" actId="207"/>
          <ac:grpSpMkLst>
            <pc:docMk/>
            <pc:sldMk cId="1883529275" sldId="2147475840"/>
            <ac:grpSpMk id="8" creationId="{F5F17CA9-3575-7535-A572-E9AA5F59DC3E}"/>
          </ac:grpSpMkLst>
        </pc:grpChg>
        <pc:grpChg chg="add mod">
          <ac:chgData name="Rankin, Nigel (Warwick)" userId="110506c4-6667-49a9-ae82-2c056fa5d9b2" providerId="ADAL" clId="{5D22D5E9-1C22-49AF-B11D-2632FF519CF2}" dt="2024-03-06T07:40:27.479" v="4196" actId="207"/>
          <ac:grpSpMkLst>
            <pc:docMk/>
            <pc:sldMk cId="1883529275" sldId="2147475840"/>
            <ac:grpSpMk id="11" creationId="{E29A0951-E962-D1B3-CC1D-83D355318D3C}"/>
          </ac:grpSpMkLst>
        </pc:grpChg>
        <pc:grpChg chg="add mod">
          <ac:chgData name="Rankin, Nigel (Warwick)" userId="110506c4-6667-49a9-ae82-2c056fa5d9b2" providerId="ADAL" clId="{5D22D5E9-1C22-49AF-B11D-2632FF519CF2}" dt="2024-03-06T07:40:29.435" v="4197" actId="207"/>
          <ac:grpSpMkLst>
            <pc:docMk/>
            <pc:sldMk cId="1883529275" sldId="2147475840"/>
            <ac:grpSpMk id="14" creationId="{A1797AA2-C2D2-E3D4-3F10-2BED1ADFAF8E}"/>
          </ac:grpSpMkLst>
        </pc:grpChg>
      </pc:sldChg>
      <pc:sldChg chg="addSp delSp modSp new mod">
        <pc:chgData name="Rankin, Nigel (Warwick)" userId="110506c4-6667-49a9-ae82-2c056fa5d9b2" providerId="ADAL" clId="{5D22D5E9-1C22-49AF-B11D-2632FF519CF2}" dt="2024-03-08T14:20:08.581" v="16731" actId="404"/>
        <pc:sldMkLst>
          <pc:docMk/>
          <pc:sldMk cId="2506542200" sldId="2147475841"/>
        </pc:sldMkLst>
        <pc:spChg chg="mod">
          <ac:chgData name="Rankin, Nigel (Warwick)" userId="110506c4-6667-49a9-ae82-2c056fa5d9b2" providerId="ADAL" clId="{5D22D5E9-1C22-49AF-B11D-2632FF519CF2}" dt="2024-03-08T14:20:08.581" v="16731" actId="404"/>
          <ac:spMkLst>
            <pc:docMk/>
            <pc:sldMk cId="2506542200" sldId="2147475841"/>
            <ac:spMk id="2" creationId="{19509DDD-9BFB-36AA-B320-57CED7A5B420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4" creationId="{FC6F31C2-EBCC-7129-7495-BB34C9518FC0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5" creationId="{77EE4510-947E-085F-F1AA-C5DEA902C0BF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7" creationId="{A101D527-06DE-1EBA-1E4E-D1DA06CD4D90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8" creationId="{675E6775-9A9E-DAFC-AD6E-A3BB6C793B70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9" creationId="{3EF5D971-573E-0E38-A27A-A0F8E0C081E3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10" creationId="{AC775EAC-F64C-67A1-3BBC-F5F7EC4207C3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11" creationId="{DDDFFF53-1D4A-FBD6-644D-380E19C0B7F3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12" creationId="{A57542FC-3044-B083-02D5-C8E63130D90B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13" creationId="{429839E6-A74D-037D-A2A0-817F58AC4B0C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14" creationId="{BBB0242F-78D3-D7E1-EFA2-C478CD17C4A7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15" creationId="{56295B36-C7BA-6039-0B7D-9EF1CB2E3202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16" creationId="{086C61C7-15AE-233A-8B5B-98855C3F07F3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23" creationId="{7DEDE7C3-B781-17B1-A2D7-DAE37891FFA7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24" creationId="{567426D4-26B0-6BA0-3464-5C61223627C3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25" creationId="{E2D44A97-AC02-332F-9F89-9EEC2AF84672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26" creationId="{EB9A40D1-A34E-7EC1-9C52-033A37E2C1D3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27" creationId="{C728368D-39D9-5B11-5B1E-359B3B31FCF1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28" creationId="{377F1FB5-3D4B-3006-8D31-F0F3EB11743B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29" creationId="{270E7A48-4678-0E43-B52A-0E5C483D7E1D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30" creationId="{666F6640-4BF2-FF48-3471-D35876030706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31" creationId="{97C7702F-4844-C572-DC57-E6795D3A602A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32" creationId="{5E690B64-383A-5F54-FE4D-3075FA65FD01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41" creationId="{74695247-E301-08EC-A4CD-9CC583DB7A9D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44" creationId="{2D3D1992-868E-C243-1A3E-FB2F48E6BF8F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45" creationId="{8FEB1E5A-C8AC-E940-62FA-D27C043D35C1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46" creationId="{7CE50353-A7C7-AE88-8EE1-2EDA30807478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54" creationId="{971E3779-4C65-0340-F547-6A8BFEA13F14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55" creationId="{2C370E2C-D470-138C-D9EB-9A062C65F3A4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56" creationId="{750ED293-5CD9-3C42-A26E-0A0AD5EE877F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57" creationId="{856FC8D1-9851-A431-93C5-8C0A3071DAA1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58" creationId="{7536D783-7886-6DB6-80AF-0B62A8C3F29D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59" creationId="{082ED5EA-F3CA-E2AF-F79D-CF1B30F5B841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60" creationId="{FED947A1-02D9-9172-1F41-7270BE03D048}"/>
          </ac:spMkLst>
        </pc:spChg>
        <pc:spChg chg="add del mod">
          <ac:chgData name="Rankin, Nigel (Warwick)" userId="110506c4-6667-49a9-ae82-2c056fa5d9b2" providerId="ADAL" clId="{5D22D5E9-1C22-49AF-B11D-2632FF519CF2}" dt="2024-03-06T07:49:19.619" v="4214" actId="478"/>
          <ac:spMkLst>
            <pc:docMk/>
            <pc:sldMk cId="2506542200" sldId="2147475841"/>
            <ac:spMk id="61" creationId="{3A192DAF-FA26-36FF-BCF6-08D0D4319D5A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72" creationId="{AC63B0A3-F2BB-C629-5DA3-8CF4D30483F7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73" creationId="{F88A435E-690C-9613-0B14-1D1CC5DEC862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75" creationId="{E757DE0A-4101-05C4-932A-DF555A80B184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76" creationId="{127A1EF3-2692-DCB6-38A8-4866F34DE531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77" creationId="{08328571-1A46-C657-819D-B7C145B491C9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78" creationId="{069910AC-05BE-4823-6CAC-3C864CD83090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79" creationId="{1532CB22-9EC6-D5A4-06C0-015F9A933223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80" creationId="{E3860BE1-FCBA-B33A-8D6C-D03BB6930A97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81" creationId="{D5FFC344-B9EE-DBA9-36D6-D84ADCEF3602}"/>
          </ac:spMkLst>
        </pc:spChg>
        <pc:spChg chg="add mod">
          <ac:chgData name="Rankin, Nigel (Warwick)" userId="110506c4-6667-49a9-ae82-2c056fa5d9b2" providerId="ADAL" clId="{5D22D5E9-1C22-49AF-B11D-2632FF519CF2}" dt="2024-03-06T13:44:22.337" v="7693" actId="1076"/>
          <ac:spMkLst>
            <pc:docMk/>
            <pc:sldMk cId="2506542200" sldId="2147475841"/>
            <ac:spMk id="82" creationId="{253EFD33-9AC1-63FB-A0AB-DCD8F5456BF9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83" creationId="{B13A4F02-4C36-D4EF-0718-32FC86B815D7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84" creationId="{8F66D339-1049-9072-83FD-2A5FD690AC8F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91" creationId="{687076B2-CC9E-E9BF-B410-A6E591420F78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92" creationId="{915E5788-CEDB-396C-0283-684A0159DC55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93" creationId="{6078FC13-30A9-50ED-6FB2-8F9BC175A02F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94" creationId="{8C8CE2E6-6002-19FA-F1AE-2AD1D50C27C3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95" creationId="{968E5A0C-D3F7-123D-0587-18A180C3861D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96" creationId="{00B9D8DA-947F-7136-0DBA-985F594FF757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97" creationId="{F2AB7007-5428-3CF8-9CDC-F27208EE14F1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98" creationId="{35EC34D5-5869-7C1C-A86E-64B0330B6A3A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99" creationId="{345518A0-6EEB-4C46-2576-15ABF84E0960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100" creationId="{97FC5E85-AEFD-B524-7CD9-F64641ECB4E9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109" creationId="{E085CE09-8B10-DB6C-11AF-09916A573B72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112" creationId="{0476A2B3-6F83-B6E4-141B-A4CFEFEA3CC9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113" creationId="{8B6D19A9-FEBA-E171-835F-965FF782B6B5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114" creationId="{9320965B-6D0E-76C0-467C-8BD0FF4CE25A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122" creationId="{B2B13EC3-E561-D913-4019-F72B1D79F39A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123" creationId="{1A6F0E6F-C224-1A15-B617-ED4DD8555FD2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124" creationId="{1FC75356-DAF3-6023-E012-EDD0D057B61B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125" creationId="{34706050-BDB7-F723-AF7A-B69AA285B71A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126" creationId="{12D51855-69BC-C105-9EB7-540B2DF15604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127" creationId="{C8947C4C-DEF3-B9A5-9836-36EACE5D2109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128" creationId="{98F868D6-316F-4F37-4366-350D926B7498}"/>
          </ac:spMkLst>
        </pc:spChg>
        <pc:spChg chg="add mod">
          <ac:chgData name="Rankin, Nigel (Warwick)" userId="110506c4-6667-49a9-ae82-2c056fa5d9b2" providerId="ADAL" clId="{5D22D5E9-1C22-49AF-B11D-2632FF519CF2}" dt="2024-03-06T13:44:14.307" v="7691" actId="2711"/>
          <ac:spMkLst>
            <pc:docMk/>
            <pc:sldMk cId="2506542200" sldId="2147475841"/>
            <ac:spMk id="129" creationId="{E7392D19-C1E4-1DA7-5E32-27E35995A5F7}"/>
          </ac:spMkLst>
        </pc:spChg>
        <pc:picChg chg="add del mod">
          <ac:chgData name="Rankin, Nigel (Warwick)" userId="110506c4-6667-49a9-ae82-2c056fa5d9b2" providerId="ADAL" clId="{5D22D5E9-1C22-49AF-B11D-2632FF519CF2}" dt="2024-03-06T07:49:19.619" v="4214" actId="478"/>
          <ac:picMkLst>
            <pc:docMk/>
            <pc:sldMk cId="2506542200" sldId="2147475841"/>
            <ac:picMk id="6" creationId="{427D35AE-0E7C-9561-D1BC-E300D7BA5D97}"/>
          </ac:picMkLst>
        </pc:picChg>
        <pc:picChg chg="add del mod">
          <ac:chgData name="Rankin, Nigel (Warwick)" userId="110506c4-6667-49a9-ae82-2c056fa5d9b2" providerId="ADAL" clId="{5D22D5E9-1C22-49AF-B11D-2632FF519CF2}" dt="2024-03-06T07:49:19.619" v="4214" actId="478"/>
          <ac:picMkLst>
            <pc:docMk/>
            <pc:sldMk cId="2506542200" sldId="2147475841"/>
            <ac:picMk id="17" creationId="{28B3B5A1-F609-E41A-40AA-4D84D78D46AA}"/>
          </ac:picMkLst>
        </pc:picChg>
        <pc:picChg chg="add del mod">
          <ac:chgData name="Rankin, Nigel (Warwick)" userId="110506c4-6667-49a9-ae82-2c056fa5d9b2" providerId="ADAL" clId="{5D22D5E9-1C22-49AF-B11D-2632FF519CF2}" dt="2024-03-06T07:49:19.619" v="4214" actId="478"/>
          <ac:picMkLst>
            <pc:docMk/>
            <pc:sldMk cId="2506542200" sldId="2147475841"/>
            <ac:picMk id="18" creationId="{9F5280BA-0A3F-3EE3-8336-2541EAFEA9FF}"/>
          </ac:picMkLst>
        </pc:picChg>
        <pc:picChg chg="add del mod">
          <ac:chgData name="Rankin, Nigel (Warwick)" userId="110506c4-6667-49a9-ae82-2c056fa5d9b2" providerId="ADAL" clId="{5D22D5E9-1C22-49AF-B11D-2632FF519CF2}" dt="2024-03-06T07:49:19.619" v="4214" actId="478"/>
          <ac:picMkLst>
            <pc:docMk/>
            <pc:sldMk cId="2506542200" sldId="2147475841"/>
            <ac:picMk id="19" creationId="{FB3F7165-1998-9C59-720A-C353EF7C424E}"/>
          </ac:picMkLst>
        </pc:picChg>
        <pc:picChg chg="add del mod">
          <ac:chgData name="Rankin, Nigel (Warwick)" userId="110506c4-6667-49a9-ae82-2c056fa5d9b2" providerId="ADAL" clId="{5D22D5E9-1C22-49AF-B11D-2632FF519CF2}" dt="2024-03-06T07:49:19.619" v="4214" actId="478"/>
          <ac:picMkLst>
            <pc:docMk/>
            <pc:sldMk cId="2506542200" sldId="2147475841"/>
            <ac:picMk id="20" creationId="{2561BA2A-DF13-B56C-13B6-8BF69FC9BB5F}"/>
          </ac:picMkLst>
        </pc:picChg>
        <pc:picChg chg="add del mod">
          <ac:chgData name="Rankin, Nigel (Warwick)" userId="110506c4-6667-49a9-ae82-2c056fa5d9b2" providerId="ADAL" clId="{5D22D5E9-1C22-49AF-B11D-2632FF519CF2}" dt="2024-03-06T07:49:19.619" v="4214" actId="478"/>
          <ac:picMkLst>
            <pc:docMk/>
            <pc:sldMk cId="2506542200" sldId="2147475841"/>
            <ac:picMk id="21" creationId="{DED0318F-F2E3-C31F-A2DC-B5F65F446EFE}"/>
          </ac:picMkLst>
        </pc:picChg>
        <pc:picChg chg="add del mod">
          <ac:chgData name="Rankin, Nigel (Warwick)" userId="110506c4-6667-49a9-ae82-2c056fa5d9b2" providerId="ADAL" clId="{5D22D5E9-1C22-49AF-B11D-2632FF519CF2}" dt="2024-03-06T07:49:19.619" v="4214" actId="478"/>
          <ac:picMkLst>
            <pc:docMk/>
            <pc:sldMk cId="2506542200" sldId="2147475841"/>
            <ac:picMk id="22" creationId="{2738C9A6-1729-786A-0524-88F2BE39E6B8}"/>
          </ac:picMkLst>
        </pc:picChg>
        <pc:picChg chg="add del mod">
          <ac:chgData name="Rankin, Nigel (Warwick)" userId="110506c4-6667-49a9-ae82-2c056fa5d9b2" providerId="ADAL" clId="{5D22D5E9-1C22-49AF-B11D-2632FF519CF2}" dt="2024-03-06T07:49:19.619" v="4214" actId="478"/>
          <ac:picMkLst>
            <pc:docMk/>
            <pc:sldMk cId="2506542200" sldId="2147475841"/>
            <ac:picMk id="33" creationId="{5039A865-1D37-5BAC-33C1-E393F1569055}"/>
          </ac:picMkLst>
        </pc:picChg>
        <pc:picChg chg="add del mod">
          <ac:chgData name="Rankin, Nigel (Warwick)" userId="110506c4-6667-49a9-ae82-2c056fa5d9b2" providerId="ADAL" clId="{5D22D5E9-1C22-49AF-B11D-2632FF519CF2}" dt="2024-03-06T07:49:19.619" v="4214" actId="478"/>
          <ac:picMkLst>
            <pc:docMk/>
            <pc:sldMk cId="2506542200" sldId="2147475841"/>
            <ac:picMk id="42" creationId="{0ACC9B6D-2C89-18B4-B34A-3BE47BDC3784}"/>
          </ac:picMkLst>
        </pc:picChg>
        <pc:picChg chg="add mod">
          <ac:chgData name="Rankin, Nigel (Warwick)" userId="110506c4-6667-49a9-ae82-2c056fa5d9b2" providerId="ADAL" clId="{5D22D5E9-1C22-49AF-B11D-2632FF519CF2}" dt="2024-03-06T07:49:27.016" v="4215"/>
          <ac:picMkLst>
            <pc:docMk/>
            <pc:sldMk cId="2506542200" sldId="2147475841"/>
            <ac:picMk id="74" creationId="{83E16FF1-7A47-D3E6-E8C5-1453DA678EC6}"/>
          </ac:picMkLst>
        </pc:picChg>
        <pc:picChg chg="add mod">
          <ac:chgData name="Rankin, Nigel (Warwick)" userId="110506c4-6667-49a9-ae82-2c056fa5d9b2" providerId="ADAL" clId="{5D22D5E9-1C22-49AF-B11D-2632FF519CF2}" dt="2024-03-06T07:49:27.016" v="4215"/>
          <ac:picMkLst>
            <pc:docMk/>
            <pc:sldMk cId="2506542200" sldId="2147475841"/>
            <ac:picMk id="85" creationId="{DE1EAF27-555A-04D8-7AD0-4CF53423A564}"/>
          </ac:picMkLst>
        </pc:picChg>
        <pc:picChg chg="add mod">
          <ac:chgData name="Rankin, Nigel (Warwick)" userId="110506c4-6667-49a9-ae82-2c056fa5d9b2" providerId="ADAL" clId="{5D22D5E9-1C22-49AF-B11D-2632FF519CF2}" dt="2024-03-06T07:49:27.016" v="4215"/>
          <ac:picMkLst>
            <pc:docMk/>
            <pc:sldMk cId="2506542200" sldId="2147475841"/>
            <ac:picMk id="86" creationId="{B5B5A812-67B0-22E1-D683-2BAACDB8C3E5}"/>
          </ac:picMkLst>
        </pc:picChg>
        <pc:picChg chg="add mod">
          <ac:chgData name="Rankin, Nigel (Warwick)" userId="110506c4-6667-49a9-ae82-2c056fa5d9b2" providerId="ADAL" clId="{5D22D5E9-1C22-49AF-B11D-2632FF519CF2}" dt="2024-03-06T07:49:27.016" v="4215"/>
          <ac:picMkLst>
            <pc:docMk/>
            <pc:sldMk cId="2506542200" sldId="2147475841"/>
            <ac:picMk id="87" creationId="{4131666E-D27F-3896-E924-DEAEAA2FD8BF}"/>
          </ac:picMkLst>
        </pc:picChg>
        <pc:picChg chg="add mod">
          <ac:chgData name="Rankin, Nigel (Warwick)" userId="110506c4-6667-49a9-ae82-2c056fa5d9b2" providerId="ADAL" clId="{5D22D5E9-1C22-49AF-B11D-2632FF519CF2}" dt="2024-03-06T07:49:27.016" v="4215"/>
          <ac:picMkLst>
            <pc:docMk/>
            <pc:sldMk cId="2506542200" sldId="2147475841"/>
            <ac:picMk id="88" creationId="{EC3578B8-64E4-431A-EFC0-4105647723F9}"/>
          </ac:picMkLst>
        </pc:picChg>
        <pc:picChg chg="add mod">
          <ac:chgData name="Rankin, Nigel (Warwick)" userId="110506c4-6667-49a9-ae82-2c056fa5d9b2" providerId="ADAL" clId="{5D22D5E9-1C22-49AF-B11D-2632FF519CF2}" dt="2024-03-06T07:49:27.016" v="4215"/>
          <ac:picMkLst>
            <pc:docMk/>
            <pc:sldMk cId="2506542200" sldId="2147475841"/>
            <ac:picMk id="89" creationId="{C3995E01-0CC4-1E0A-114C-AC3DCB8172F9}"/>
          </ac:picMkLst>
        </pc:picChg>
        <pc:picChg chg="add mod">
          <ac:chgData name="Rankin, Nigel (Warwick)" userId="110506c4-6667-49a9-ae82-2c056fa5d9b2" providerId="ADAL" clId="{5D22D5E9-1C22-49AF-B11D-2632FF519CF2}" dt="2024-03-06T07:49:27.016" v="4215"/>
          <ac:picMkLst>
            <pc:docMk/>
            <pc:sldMk cId="2506542200" sldId="2147475841"/>
            <ac:picMk id="90" creationId="{1283B7AB-D72E-878D-8F08-63D2DE5227D3}"/>
          </ac:picMkLst>
        </pc:picChg>
        <pc:picChg chg="add mod">
          <ac:chgData name="Rankin, Nigel (Warwick)" userId="110506c4-6667-49a9-ae82-2c056fa5d9b2" providerId="ADAL" clId="{5D22D5E9-1C22-49AF-B11D-2632FF519CF2}" dt="2024-03-06T07:49:27.016" v="4215"/>
          <ac:picMkLst>
            <pc:docMk/>
            <pc:sldMk cId="2506542200" sldId="2147475841"/>
            <ac:picMk id="101" creationId="{7BC08F36-4B20-42C9-3859-A8EA8D4158BE}"/>
          </ac:picMkLst>
        </pc:picChg>
        <pc:picChg chg="add mod">
          <ac:chgData name="Rankin, Nigel (Warwick)" userId="110506c4-6667-49a9-ae82-2c056fa5d9b2" providerId="ADAL" clId="{5D22D5E9-1C22-49AF-B11D-2632FF519CF2}" dt="2024-03-06T07:49:27.016" v="4215"/>
          <ac:picMkLst>
            <pc:docMk/>
            <pc:sldMk cId="2506542200" sldId="2147475841"/>
            <ac:picMk id="110" creationId="{968CC652-30A2-8B2C-16DC-62E51CD0AF4D}"/>
          </ac:picMkLst>
        </pc:pic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3" creationId="{5778F242-F5E5-81D2-F72D-D0295335BE83}"/>
          </ac:cxnSpMkLst>
        </pc:cxn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34" creationId="{B12C075B-7658-7460-9BDF-32F745934D7F}"/>
          </ac:cxnSpMkLst>
        </pc:cxn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35" creationId="{F07C24A7-5471-A88B-1B80-C69D0DA78E35}"/>
          </ac:cxnSpMkLst>
        </pc:cxn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36" creationId="{7E7007BB-BBC8-11F7-DA2B-BBBE7B1E128D}"/>
          </ac:cxnSpMkLst>
        </pc:cxn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37" creationId="{6A557748-AD8F-8AF2-538D-F0E7D9B7D870}"/>
          </ac:cxnSpMkLst>
        </pc:cxn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38" creationId="{B8DE957E-1099-575F-E39A-16918F805EB8}"/>
          </ac:cxnSpMkLst>
        </pc:cxn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39" creationId="{DE4D3C93-F78D-D255-67B2-7AF89D7E1000}"/>
          </ac:cxnSpMkLst>
        </pc:cxn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40" creationId="{CB4E6E26-1C9C-E016-F3C6-3C23BC144E3C}"/>
          </ac:cxnSpMkLst>
        </pc:cxn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43" creationId="{B38BC977-239A-AAD9-4F7F-5AAE4D0C29FC}"/>
          </ac:cxnSpMkLst>
        </pc:cxn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47" creationId="{E8B1DAD7-51C1-FFF4-1B7A-70DE789FCD15}"/>
          </ac:cxnSpMkLst>
        </pc:cxn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48" creationId="{93D31DDC-F04E-912D-27E4-84C08D40991E}"/>
          </ac:cxnSpMkLst>
        </pc:cxn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49" creationId="{122AC7C9-ACBF-1518-5CB9-239E3A2C2D05}"/>
          </ac:cxnSpMkLst>
        </pc:cxn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50" creationId="{9D370C08-4C2A-EEEC-BD42-864422A2124A}"/>
          </ac:cxnSpMkLst>
        </pc:cxn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51" creationId="{DEEEC2DA-E167-B0EC-895C-5661BA62B45D}"/>
          </ac:cxnSpMkLst>
        </pc:cxn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52" creationId="{CFBDFAE7-0462-AAC5-4C20-83F0B9A41DA0}"/>
          </ac:cxnSpMkLst>
        </pc:cxnChg>
        <pc:cxnChg chg="add del mod">
          <ac:chgData name="Rankin, Nigel (Warwick)" userId="110506c4-6667-49a9-ae82-2c056fa5d9b2" providerId="ADAL" clId="{5D22D5E9-1C22-49AF-B11D-2632FF519CF2}" dt="2024-03-06T07:49:19.619" v="4214" actId="478"/>
          <ac:cxnSpMkLst>
            <pc:docMk/>
            <pc:sldMk cId="2506542200" sldId="2147475841"/>
            <ac:cxnSpMk id="53" creationId="{A9E1128A-051D-3B51-353A-06EBF465EBB8}"/>
          </ac:cxnSpMkLst>
        </pc:cxnChg>
        <pc:cxnChg chg="add mod">
          <ac:chgData name="Rankin, Nigel (Warwick)" userId="110506c4-6667-49a9-ae82-2c056fa5d9b2" providerId="ADAL" clId="{5D22D5E9-1C22-49AF-B11D-2632FF519CF2}" dt="2024-03-06T07:49:02.918" v="4213"/>
          <ac:cxnSpMkLst>
            <pc:docMk/>
            <pc:sldMk cId="2506542200" sldId="2147475841"/>
            <ac:cxnSpMk id="62" creationId="{62406518-A44D-4CD0-5118-2AA43AC4A606}"/>
          </ac:cxnSpMkLst>
        </pc:cxnChg>
        <pc:cxnChg chg="add mod">
          <ac:chgData name="Rankin, Nigel (Warwick)" userId="110506c4-6667-49a9-ae82-2c056fa5d9b2" providerId="ADAL" clId="{5D22D5E9-1C22-49AF-B11D-2632FF519CF2}" dt="2024-03-06T07:49:02.918" v="4213"/>
          <ac:cxnSpMkLst>
            <pc:docMk/>
            <pc:sldMk cId="2506542200" sldId="2147475841"/>
            <ac:cxnSpMk id="63" creationId="{2AF1B246-CAAB-2A68-0BE3-867A82B1B12E}"/>
          </ac:cxnSpMkLst>
        </pc:cxnChg>
        <pc:cxnChg chg="add mod">
          <ac:chgData name="Rankin, Nigel (Warwick)" userId="110506c4-6667-49a9-ae82-2c056fa5d9b2" providerId="ADAL" clId="{5D22D5E9-1C22-49AF-B11D-2632FF519CF2}" dt="2024-03-06T07:49:02.918" v="4213"/>
          <ac:cxnSpMkLst>
            <pc:docMk/>
            <pc:sldMk cId="2506542200" sldId="2147475841"/>
            <ac:cxnSpMk id="64" creationId="{A3052081-0DBD-9AE4-19AF-35155229DA4A}"/>
          </ac:cxnSpMkLst>
        </pc:cxnChg>
        <pc:cxnChg chg="add mod">
          <ac:chgData name="Rankin, Nigel (Warwick)" userId="110506c4-6667-49a9-ae82-2c056fa5d9b2" providerId="ADAL" clId="{5D22D5E9-1C22-49AF-B11D-2632FF519CF2}" dt="2024-03-06T07:49:02.918" v="4213"/>
          <ac:cxnSpMkLst>
            <pc:docMk/>
            <pc:sldMk cId="2506542200" sldId="2147475841"/>
            <ac:cxnSpMk id="65" creationId="{D120ACCA-8C4B-87F4-73FA-D6AFB1EF0855}"/>
          </ac:cxnSpMkLst>
        </pc:cxnChg>
        <pc:cxnChg chg="add mod">
          <ac:chgData name="Rankin, Nigel (Warwick)" userId="110506c4-6667-49a9-ae82-2c056fa5d9b2" providerId="ADAL" clId="{5D22D5E9-1C22-49AF-B11D-2632FF519CF2}" dt="2024-03-06T07:49:02.918" v="4213"/>
          <ac:cxnSpMkLst>
            <pc:docMk/>
            <pc:sldMk cId="2506542200" sldId="2147475841"/>
            <ac:cxnSpMk id="66" creationId="{E2608EA1-1C62-F8DE-96F9-977862BAB0EF}"/>
          </ac:cxnSpMkLst>
        </pc:cxnChg>
        <pc:cxnChg chg="add mod">
          <ac:chgData name="Rankin, Nigel (Warwick)" userId="110506c4-6667-49a9-ae82-2c056fa5d9b2" providerId="ADAL" clId="{5D22D5E9-1C22-49AF-B11D-2632FF519CF2}" dt="2024-03-06T07:49:02.918" v="4213"/>
          <ac:cxnSpMkLst>
            <pc:docMk/>
            <pc:sldMk cId="2506542200" sldId="2147475841"/>
            <ac:cxnSpMk id="67" creationId="{AB30792D-5631-268E-672B-FB9010625463}"/>
          </ac:cxnSpMkLst>
        </pc:cxnChg>
        <pc:cxnChg chg="add mod">
          <ac:chgData name="Rankin, Nigel (Warwick)" userId="110506c4-6667-49a9-ae82-2c056fa5d9b2" providerId="ADAL" clId="{5D22D5E9-1C22-49AF-B11D-2632FF519CF2}" dt="2024-03-06T07:49:02.918" v="4213"/>
          <ac:cxnSpMkLst>
            <pc:docMk/>
            <pc:sldMk cId="2506542200" sldId="2147475841"/>
            <ac:cxnSpMk id="68" creationId="{036CEE26-2A04-D097-50B4-1D71A0514B4A}"/>
          </ac:cxnSpMkLst>
        </pc:cxnChg>
        <pc:cxnChg chg="add mod">
          <ac:chgData name="Rankin, Nigel (Warwick)" userId="110506c4-6667-49a9-ae82-2c056fa5d9b2" providerId="ADAL" clId="{5D22D5E9-1C22-49AF-B11D-2632FF519CF2}" dt="2024-03-06T07:49:02.918" v="4213"/>
          <ac:cxnSpMkLst>
            <pc:docMk/>
            <pc:sldMk cId="2506542200" sldId="2147475841"/>
            <ac:cxnSpMk id="69" creationId="{C558D4DF-9810-264B-AF40-5C31E067F0BF}"/>
          </ac:cxnSpMkLst>
        </pc:cxnChg>
        <pc:cxnChg chg="add mod">
          <ac:chgData name="Rankin, Nigel (Warwick)" userId="110506c4-6667-49a9-ae82-2c056fa5d9b2" providerId="ADAL" clId="{5D22D5E9-1C22-49AF-B11D-2632FF519CF2}" dt="2024-03-06T07:49:02.918" v="4213"/>
          <ac:cxnSpMkLst>
            <pc:docMk/>
            <pc:sldMk cId="2506542200" sldId="2147475841"/>
            <ac:cxnSpMk id="70" creationId="{84550E1B-4256-8AC7-5C71-F62D67C0A2E5}"/>
          </ac:cxnSpMkLst>
        </pc:cxnChg>
        <pc:cxnChg chg="add mod">
          <ac:chgData name="Rankin, Nigel (Warwick)" userId="110506c4-6667-49a9-ae82-2c056fa5d9b2" providerId="ADAL" clId="{5D22D5E9-1C22-49AF-B11D-2632FF519CF2}" dt="2024-03-06T07:50:03.877" v="4219" actId="14100"/>
          <ac:cxnSpMkLst>
            <pc:docMk/>
            <pc:sldMk cId="2506542200" sldId="2147475841"/>
            <ac:cxnSpMk id="71" creationId="{7A8EA4BD-004E-C0D2-F759-D972E8113285}"/>
          </ac:cxnSpMkLst>
        </pc:cxnChg>
        <pc:cxnChg chg="add mod">
          <ac:chgData name="Rankin, Nigel (Warwick)" userId="110506c4-6667-49a9-ae82-2c056fa5d9b2" providerId="ADAL" clId="{5D22D5E9-1C22-49AF-B11D-2632FF519CF2}" dt="2024-03-06T07:49:45.763" v="4217" actId="208"/>
          <ac:cxnSpMkLst>
            <pc:docMk/>
            <pc:sldMk cId="2506542200" sldId="2147475841"/>
            <ac:cxnSpMk id="102" creationId="{05CA9321-4C62-ECAB-0DF9-5EBE5D96120A}"/>
          </ac:cxnSpMkLst>
        </pc:cxnChg>
        <pc:cxnChg chg="add mod">
          <ac:chgData name="Rankin, Nigel (Warwick)" userId="110506c4-6667-49a9-ae82-2c056fa5d9b2" providerId="ADAL" clId="{5D22D5E9-1C22-49AF-B11D-2632FF519CF2}" dt="2024-03-06T07:53:51.578" v="4257" actId="1038"/>
          <ac:cxnSpMkLst>
            <pc:docMk/>
            <pc:sldMk cId="2506542200" sldId="2147475841"/>
            <ac:cxnSpMk id="103" creationId="{73C859DB-EC96-7071-8711-7187FE3E3F8F}"/>
          </ac:cxnSpMkLst>
        </pc:cxnChg>
        <pc:cxnChg chg="add mod">
          <ac:chgData name="Rankin, Nigel (Warwick)" userId="110506c4-6667-49a9-ae82-2c056fa5d9b2" providerId="ADAL" clId="{5D22D5E9-1C22-49AF-B11D-2632FF519CF2}" dt="2024-03-06T07:49:45.763" v="4217" actId="208"/>
          <ac:cxnSpMkLst>
            <pc:docMk/>
            <pc:sldMk cId="2506542200" sldId="2147475841"/>
            <ac:cxnSpMk id="104" creationId="{09F14A8D-2924-C239-C436-8DC3B489AD52}"/>
          </ac:cxnSpMkLst>
        </pc:cxnChg>
        <pc:cxnChg chg="add mod">
          <ac:chgData name="Rankin, Nigel (Warwick)" userId="110506c4-6667-49a9-ae82-2c056fa5d9b2" providerId="ADAL" clId="{5D22D5E9-1C22-49AF-B11D-2632FF519CF2}" dt="2024-03-06T07:49:45.763" v="4217" actId="208"/>
          <ac:cxnSpMkLst>
            <pc:docMk/>
            <pc:sldMk cId="2506542200" sldId="2147475841"/>
            <ac:cxnSpMk id="105" creationId="{3508D0DF-A42E-A64E-BB68-5376FC086974}"/>
          </ac:cxnSpMkLst>
        </pc:cxnChg>
        <pc:cxnChg chg="add mod">
          <ac:chgData name="Rankin, Nigel (Warwick)" userId="110506c4-6667-49a9-ae82-2c056fa5d9b2" providerId="ADAL" clId="{5D22D5E9-1C22-49AF-B11D-2632FF519CF2}" dt="2024-03-06T07:49:45.763" v="4217" actId="208"/>
          <ac:cxnSpMkLst>
            <pc:docMk/>
            <pc:sldMk cId="2506542200" sldId="2147475841"/>
            <ac:cxnSpMk id="106" creationId="{38C84477-D1A1-2BA3-A138-D1557BFA53AD}"/>
          </ac:cxnSpMkLst>
        </pc:cxnChg>
        <pc:cxnChg chg="add mod">
          <ac:chgData name="Rankin, Nigel (Warwick)" userId="110506c4-6667-49a9-ae82-2c056fa5d9b2" providerId="ADAL" clId="{5D22D5E9-1C22-49AF-B11D-2632FF519CF2}" dt="2024-03-06T07:49:45.763" v="4217" actId="208"/>
          <ac:cxnSpMkLst>
            <pc:docMk/>
            <pc:sldMk cId="2506542200" sldId="2147475841"/>
            <ac:cxnSpMk id="107" creationId="{0CAAF08A-2E68-1449-EE32-9CDA893DB956}"/>
          </ac:cxnSpMkLst>
        </pc:cxnChg>
        <pc:cxnChg chg="add mod">
          <ac:chgData name="Rankin, Nigel (Warwick)" userId="110506c4-6667-49a9-ae82-2c056fa5d9b2" providerId="ADAL" clId="{5D22D5E9-1C22-49AF-B11D-2632FF519CF2}" dt="2024-03-06T07:49:45.763" v="4217" actId="208"/>
          <ac:cxnSpMkLst>
            <pc:docMk/>
            <pc:sldMk cId="2506542200" sldId="2147475841"/>
            <ac:cxnSpMk id="108" creationId="{B75BDCE3-4B3E-2A12-82BA-7F197BDE7F26}"/>
          </ac:cxnSpMkLst>
        </pc:cxnChg>
        <pc:cxnChg chg="add mod">
          <ac:chgData name="Rankin, Nigel (Warwick)" userId="110506c4-6667-49a9-ae82-2c056fa5d9b2" providerId="ADAL" clId="{5D22D5E9-1C22-49AF-B11D-2632FF519CF2}" dt="2024-03-06T07:49:45.763" v="4217" actId="208"/>
          <ac:cxnSpMkLst>
            <pc:docMk/>
            <pc:sldMk cId="2506542200" sldId="2147475841"/>
            <ac:cxnSpMk id="111" creationId="{DC337B63-164D-47F3-0484-4AD787A90864}"/>
          </ac:cxnSpMkLst>
        </pc:cxnChg>
        <pc:cxnChg chg="add mod">
          <ac:chgData name="Rankin, Nigel (Warwick)" userId="110506c4-6667-49a9-ae82-2c056fa5d9b2" providerId="ADAL" clId="{5D22D5E9-1C22-49AF-B11D-2632FF519CF2}" dt="2024-03-06T07:49:27.016" v="4215"/>
          <ac:cxnSpMkLst>
            <pc:docMk/>
            <pc:sldMk cId="2506542200" sldId="2147475841"/>
            <ac:cxnSpMk id="115" creationId="{5F4CBDA8-9EFC-0BA8-16D7-13ED19AC0156}"/>
          </ac:cxnSpMkLst>
        </pc:cxnChg>
        <pc:cxnChg chg="add mod">
          <ac:chgData name="Rankin, Nigel (Warwick)" userId="110506c4-6667-49a9-ae82-2c056fa5d9b2" providerId="ADAL" clId="{5D22D5E9-1C22-49AF-B11D-2632FF519CF2}" dt="2024-03-06T07:49:27.016" v="4215"/>
          <ac:cxnSpMkLst>
            <pc:docMk/>
            <pc:sldMk cId="2506542200" sldId="2147475841"/>
            <ac:cxnSpMk id="116" creationId="{DA0046A3-892B-0C88-758B-1C516B450FD8}"/>
          </ac:cxnSpMkLst>
        </pc:cxnChg>
        <pc:cxnChg chg="add mod">
          <ac:chgData name="Rankin, Nigel (Warwick)" userId="110506c4-6667-49a9-ae82-2c056fa5d9b2" providerId="ADAL" clId="{5D22D5E9-1C22-49AF-B11D-2632FF519CF2}" dt="2024-03-06T07:49:27.016" v="4215"/>
          <ac:cxnSpMkLst>
            <pc:docMk/>
            <pc:sldMk cId="2506542200" sldId="2147475841"/>
            <ac:cxnSpMk id="117" creationId="{DA8397DC-ADEC-224D-8C66-B19303EA0AA8}"/>
          </ac:cxnSpMkLst>
        </pc:cxnChg>
        <pc:cxnChg chg="add mod">
          <ac:chgData name="Rankin, Nigel (Warwick)" userId="110506c4-6667-49a9-ae82-2c056fa5d9b2" providerId="ADAL" clId="{5D22D5E9-1C22-49AF-B11D-2632FF519CF2}" dt="2024-03-06T07:49:27.016" v="4215"/>
          <ac:cxnSpMkLst>
            <pc:docMk/>
            <pc:sldMk cId="2506542200" sldId="2147475841"/>
            <ac:cxnSpMk id="118" creationId="{F80F9502-9D27-526A-10DB-7BEB94AB9868}"/>
          </ac:cxnSpMkLst>
        </pc:cxnChg>
        <pc:cxnChg chg="add mod">
          <ac:chgData name="Rankin, Nigel (Warwick)" userId="110506c4-6667-49a9-ae82-2c056fa5d9b2" providerId="ADAL" clId="{5D22D5E9-1C22-49AF-B11D-2632FF519CF2}" dt="2024-03-06T07:49:27.016" v="4215"/>
          <ac:cxnSpMkLst>
            <pc:docMk/>
            <pc:sldMk cId="2506542200" sldId="2147475841"/>
            <ac:cxnSpMk id="119" creationId="{C64D9E45-CC04-A588-806F-223446221EE7}"/>
          </ac:cxnSpMkLst>
        </pc:cxnChg>
        <pc:cxnChg chg="add mod">
          <ac:chgData name="Rankin, Nigel (Warwick)" userId="110506c4-6667-49a9-ae82-2c056fa5d9b2" providerId="ADAL" clId="{5D22D5E9-1C22-49AF-B11D-2632FF519CF2}" dt="2024-03-06T07:49:27.016" v="4215"/>
          <ac:cxnSpMkLst>
            <pc:docMk/>
            <pc:sldMk cId="2506542200" sldId="2147475841"/>
            <ac:cxnSpMk id="120" creationId="{976766C8-DE17-E8DD-427F-58F247CE39F4}"/>
          </ac:cxnSpMkLst>
        </pc:cxnChg>
        <pc:cxnChg chg="add mod">
          <ac:chgData name="Rankin, Nigel (Warwick)" userId="110506c4-6667-49a9-ae82-2c056fa5d9b2" providerId="ADAL" clId="{5D22D5E9-1C22-49AF-B11D-2632FF519CF2}" dt="2024-03-06T07:49:27.016" v="4215"/>
          <ac:cxnSpMkLst>
            <pc:docMk/>
            <pc:sldMk cId="2506542200" sldId="2147475841"/>
            <ac:cxnSpMk id="121" creationId="{EC12463B-6F15-5547-22D8-13B2A0EDF027}"/>
          </ac:cxnSpMkLst>
        </pc:cxnChg>
      </pc:sldChg>
      <pc:sldChg chg="addSp modSp new mod ord modAnim">
        <pc:chgData name="Rankin, Nigel (Warwick)" userId="110506c4-6667-49a9-ae82-2c056fa5d9b2" providerId="ADAL" clId="{5D22D5E9-1C22-49AF-B11D-2632FF519CF2}" dt="2024-03-08T18:11:14.839" v="17974" actId="11530"/>
        <pc:sldMkLst>
          <pc:docMk/>
          <pc:sldMk cId="281316675" sldId="2147475842"/>
        </pc:sldMkLst>
        <pc:spChg chg="add mod">
          <ac:chgData name="Rankin, Nigel (Warwick)" userId="110506c4-6667-49a9-ae82-2c056fa5d9b2" providerId="ADAL" clId="{5D22D5E9-1C22-49AF-B11D-2632FF519CF2}" dt="2024-03-08T14:22:02.490" v="16775" actId="207"/>
          <ac:spMkLst>
            <pc:docMk/>
            <pc:sldMk cId="281316675" sldId="2147475842"/>
            <ac:spMk id="4" creationId="{9165E421-F1D8-999E-2249-4B5AE2A30E05}"/>
          </ac:spMkLst>
        </pc:spChg>
        <pc:spChg chg="add mod">
          <ac:chgData name="Rankin, Nigel (Warwick)" userId="110506c4-6667-49a9-ae82-2c056fa5d9b2" providerId="ADAL" clId="{5D22D5E9-1C22-49AF-B11D-2632FF519CF2}" dt="2024-03-08T18:11:14.839" v="17974" actId="11530"/>
          <ac:spMkLst>
            <pc:docMk/>
            <pc:sldMk cId="281316675" sldId="2147475842"/>
            <ac:spMk id="5" creationId="{644D4C2C-5A58-3551-839B-AF21D6565290}"/>
          </ac:spMkLst>
        </pc:spChg>
        <pc:spChg chg="add mod">
          <ac:chgData name="Rankin, Nigel (Warwick)" userId="110506c4-6667-49a9-ae82-2c056fa5d9b2" providerId="ADAL" clId="{5D22D5E9-1C22-49AF-B11D-2632FF519CF2}" dt="2024-03-06T13:45:46.994" v="7695" actId="2711"/>
          <ac:spMkLst>
            <pc:docMk/>
            <pc:sldMk cId="281316675" sldId="2147475842"/>
            <ac:spMk id="6" creationId="{B9ADA649-43BE-A006-2D4C-CAC03C0636A2}"/>
          </ac:spMkLst>
        </pc:spChg>
        <pc:spChg chg="add mod">
          <ac:chgData name="Rankin, Nigel (Warwick)" userId="110506c4-6667-49a9-ae82-2c056fa5d9b2" providerId="ADAL" clId="{5D22D5E9-1C22-49AF-B11D-2632FF519CF2}" dt="2024-03-06T13:45:46.994" v="7695" actId="2711"/>
          <ac:spMkLst>
            <pc:docMk/>
            <pc:sldMk cId="281316675" sldId="2147475842"/>
            <ac:spMk id="7" creationId="{73A1AA29-4993-DCF9-2634-62D20D919757}"/>
          </ac:spMkLst>
        </pc:spChg>
        <pc:grpChg chg="add mod">
          <ac:chgData name="Rankin, Nigel (Warwick)" userId="110506c4-6667-49a9-ae82-2c056fa5d9b2" providerId="ADAL" clId="{5D22D5E9-1C22-49AF-B11D-2632FF519CF2}" dt="2024-03-06T09:16:02.773" v="4375" actId="1076"/>
          <ac:grpSpMkLst>
            <pc:docMk/>
            <pc:sldMk cId="281316675" sldId="2147475842"/>
            <ac:grpSpMk id="9" creationId="{F1E45E95-914E-FE07-7949-81954572A4CC}"/>
          </ac:grpSpMkLst>
        </pc:grpChg>
        <pc:grpChg chg="add mod">
          <ac:chgData name="Rankin, Nigel (Warwick)" userId="110506c4-6667-49a9-ae82-2c056fa5d9b2" providerId="ADAL" clId="{5D22D5E9-1C22-49AF-B11D-2632FF519CF2}" dt="2024-03-06T09:27:38.042" v="4632" actId="164"/>
          <ac:grpSpMkLst>
            <pc:docMk/>
            <pc:sldMk cId="281316675" sldId="2147475842"/>
            <ac:grpSpMk id="13" creationId="{2BD6EAE2-5DB9-14A6-6638-406C5DFB63E6}"/>
          </ac:grpSpMkLst>
        </pc:grpChg>
        <pc:picChg chg="add mod">
          <ac:chgData name="Rankin, Nigel (Warwick)" userId="110506c4-6667-49a9-ae82-2c056fa5d9b2" providerId="ADAL" clId="{5D22D5E9-1C22-49AF-B11D-2632FF519CF2}" dt="2024-03-06T09:15:13.199" v="4345" actId="164"/>
          <ac:picMkLst>
            <pc:docMk/>
            <pc:sldMk cId="281316675" sldId="2147475842"/>
            <ac:picMk id="2" creationId="{30A0C7D8-6D47-C0DD-64E4-EBB7F52F796C}"/>
          </ac:picMkLst>
        </pc:picChg>
        <pc:picChg chg="add mod">
          <ac:chgData name="Rankin, Nigel (Warwick)" userId="110506c4-6667-49a9-ae82-2c056fa5d9b2" providerId="ADAL" clId="{5D22D5E9-1C22-49AF-B11D-2632FF519CF2}" dt="2024-03-06T09:15:13.199" v="4345" actId="164"/>
          <ac:picMkLst>
            <pc:docMk/>
            <pc:sldMk cId="281316675" sldId="2147475842"/>
            <ac:picMk id="3" creationId="{3ABD2DDE-C85D-F5EB-57A6-8D8D5E3B5531}"/>
          </ac:picMkLst>
        </pc:picChg>
        <pc:cxnChg chg="add mod">
          <ac:chgData name="Rankin, Nigel (Warwick)" userId="110506c4-6667-49a9-ae82-2c056fa5d9b2" providerId="ADAL" clId="{5D22D5E9-1C22-49AF-B11D-2632FF519CF2}" dt="2024-03-06T09:27:38.042" v="4632" actId="164"/>
          <ac:cxnSpMkLst>
            <pc:docMk/>
            <pc:sldMk cId="281316675" sldId="2147475842"/>
            <ac:cxnSpMk id="8" creationId="{2C978417-A0F9-74D4-CAC8-80990497243A}"/>
          </ac:cxnSpMkLst>
        </pc:cxnChg>
      </pc:sldChg>
      <pc:sldChg chg="addSp delSp modSp new mod modAnim">
        <pc:chgData name="Rankin, Nigel (Warwick)" userId="110506c4-6667-49a9-ae82-2c056fa5d9b2" providerId="ADAL" clId="{5D22D5E9-1C22-49AF-B11D-2632FF519CF2}" dt="2024-03-08T18:11:22.144" v="17975" actId="11530"/>
        <pc:sldMkLst>
          <pc:docMk/>
          <pc:sldMk cId="4039248188" sldId="2147475843"/>
        </pc:sldMkLst>
        <pc:spChg chg="add mod">
          <ac:chgData name="Rankin, Nigel (Warwick)" userId="110506c4-6667-49a9-ae82-2c056fa5d9b2" providerId="ADAL" clId="{5D22D5E9-1C22-49AF-B11D-2632FF519CF2}" dt="2024-03-08T18:11:22.144" v="17975" actId="11530"/>
          <ac:spMkLst>
            <pc:docMk/>
            <pc:sldMk cId="4039248188" sldId="2147475843"/>
            <ac:spMk id="4" creationId="{DCB39AEB-D969-A2A3-A58B-D04C5E8233CE}"/>
          </ac:spMkLst>
        </pc:spChg>
        <pc:spChg chg="add mod">
          <ac:chgData name="Rankin, Nigel (Warwick)" userId="110506c4-6667-49a9-ae82-2c056fa5d9b2" providerId="ADAL" clId="{5D22D5E9-1C22-49AF-B11D-2632FF519CF2}" dt="2024-03-06T09:28:19.548" v="4637" actId="164"/>
          <ac:spMkLst>
            <pc:docMk/>
            <pc:sldMk cId="4039248188" sldId="2147475843"/>
            <ac:spMk id="5" creationId="{E829A984-DE6F-1BAD-872E-65F37509D381}"/>
          </ac:spMkLst>
        </pc:spChg>
        <pc:spChg chg="add mod">
          <ac:chgData name="Rankin, Nigel (Warwick)" userId="110506c4-6667-49a9-ae82-2c056fa5d9b2" providerId="ADAL" clId="{5D22D5E9-1C22-49AF-B11D-2632FF519CF2}" dt="2024-03-06T09:28:19.548" v="4637" actId="164"/>
          <ac:spMkLst>
            <pc:docMk/>
            <pc:sldMk cId="4039248188" sldId="2147475843"/>
            <ac:spMk id="6" creationId="{DA02E7F9-E6AA-60C4-41B6-829BBF309CC7}"/>
          </ac:spMkLst>
        </pc:spChg>
        <pc:spChg chg="add del mod">
          <ac:chgData name="Rankin, Nigel (Warwick)" userId="110506c4-6667-49a9-ae82-2c056fa5d9b2" providerId="ADAL" clId="{5D22D5E9-1C22-49AF-B11D-2632FF519CF2}" dt="2024-03-06T09:24:41.234" v="4536" actId="478"/>
          <ac:spMkLst>
            <pc:docMk/>
            <pc:sldMk cId="4039248188" sldId="2147475843"/>
            <ac:spMk id="8" creationId="{D771FC6B-2819-CCE3-EAFF-084DF416601B}"/>
          </ac:spMkLst>
        </pc:spChg>
        <pc:spChg chg="add mod">
          <ac:chgData name="Rankin, Nigel (Warwick)" userId="110506c4-6667-49a9-ae82-2c056fa5d9b2" providerId="ADAL" clId="{5D22D5E9-1C22-49AF-B11D-2632FF519CF2}" dt="2024-03-08T14:22:06.747" v="16777" actId="207"/>
          <ac:spMkLst>
            <pc:docMk/>
            <pc:sldMk cId="4039248188" sldId="2147475843"/>
            <ac:spMk id="18" creationId="{1BA450B1-3935-6570-9E89-E49E48F8FF55}"/>
          </ac:spMkLst>
        </pc:spChg>
        <pc:grpChg chg="add del mod">
          <ac:chgData name="Rankin, Nigel (Warwick)" userId="110506c4-6667-49a9-ae82-2c056fa5d9b2" providerId="ADAL" clId="{5D22D5E9-1C22-49AF-B11D-2632FF519CF2}" dt="2024-03-06T09:18:29.184" v="4412" actId="478"/>
          <ac:grpSpMkLst>
            <pc:docMk/>
            <pc:sldMk cId="4039248188" sldId="2147475843"/>
            <ac:grpSpMk id="9" creationId="{A8D667B7-9163-397D-B89D-B7D6F185ACDD}"/>
          </ac:grpSpMkLst>
        </pc:grpChg>
        <pc:grpChg chg="add mod ord">
          <ac:chgData name="Rankin, Nigel (Warwick)" userId="110506c4-6667-49a9-ae82-2c056fa5d9b2" providerId="ADAL" clId="{5D22D5E9-1C22-49AF-B11D-2632FF519CF2}" dt="2024-03-06T13:45:53.789" v="7696" actId="2711"/>
          <ac:grpSpMkLst>
            <pc:docMk/>
            <pc:sldMk cId="4039248188" sldId="2147475843"/>
            <ac:grpSpMk id="13" creationId="{B0893CAB-7D01-C821-76E4-6AADA1E6D415}"/>
          </ac:grpSpMkLst>
        </pc:grpChg>
        <pc:grpChg chg="add mod">
          <ac:chgData name="Rankin, Nigel (Warwick)" userId="110506c4-6667-49a9-ae82-2c056fa5d9b2" providerId="ADAL" clId="{5D22D5E9-1C22-49AF-B11D-2632FF519CF2}" dt="2024-03-06T13:45:53.789" v="7696" actId="2711"/>
          <ac:grpSpMkLst>
            <pc:docMk/>
            <pc:sldMk cId="4039248188" sldId="2147475843"/>
            <ac:grpSpMk id="19" creationId="{35690D9F-88C5-DF15-546B-46D3366DB019}"/>
          </ac:grpSpMkLst>
        </pc:grpChg>
        <pc:picChg chg="add mod">
          <ac:chgData name="Rankin, Nigel (Warwick)" userId="110506c4-6667-49a9-ae82-2c056fa5d9b2" providerId="ADAL" clId="{5D22D5E9-1C22-49AF-B11D-2632FF519CF2}" dt="2024-03-06T09:16:38.951" v="4380" actId="164"/>
          <ac:picMkLst>
            <pc:docMk/>
            <pc:sldMk cId="4039248188" sldId="2147475843"/>
            <ac:picMk id="2" creationId="{F8A5E338-7B11-5699-D745-33094EFF56B4}"/>
          </ac:picMkLst>
        </pc:picChg>
        <pc:picChg chg="add mod">
          <ac:chgData name="Rankin, Nigel (Warwick)" userId="110506c4-6667-49a9-ae82-2c056fa5d9b2" providerId="ADAL" clId="{5D22D5E9-1C22-49AF-B11D-2632FF519CF2}" dt="2024-03-06T09:16:38.951" v="4380" actId="164"/>
          <ac:picMkLst>
            <pc:docMk/>
            <pc:sldMk cId="4039248188" sldId="2147475843"/>
            <ac:picMk id="3" creationId="{9FF312C9-959A-B6C0-F01B-1A8EF143EE31}"/>
          </ac:picMkLst>
        </pc:picChg>
        <pc:picChg chg="mod">
          <ac:chgData name="Rankin, Nigel (Warwick)" userId="110506c4-6667-49a9-ae82-2c056fa5d9b2" providerId="ADAL" clId="{5D22D5E9-1C22-49AF-B11D-2632FF519CF2}" dt="2024-03-06T09:18:32.978" v="4413"/>
          <ac:picMkLst>
            <pc:docMk/>
            <pc:sldMk cId="4039248188" sldId="2147475843"/>
            <ac:picMk id="14" creationId="{C1CAAAAB-F0B8-9313-D967-94FAB393B12F}"/>
          </ac:picMkLst>
        </pc:picChg>
        <pc:picChg chg="mod">
          <ac:chgData name="Rankin, Nigel (Warwick)" userId="110506c4-6667-49a9-ae82-2c056fa5d9b2" providerId="ADAL" clId="{5D22D5E9-1C22-49AF-B11D-2632FF519CF2}" dt="2024-03-06T09:18:32.978" v="4413"/>
          <ac:picMkLst>
            <pc:docMk/>
            <pc:sldMk cId="4039248188" sldId="2147475843"/>
            <ac:picMk id="15" creationId="{7DCC5C59-B35C-E5DF-1626-1E26480211D4}"/>
          </ac:picMkLst>
        </pc:picChg>
        <pc:cxnChg chg="add mod">
          <ac:chgData name="Rankin, Nigel (Warwick)" userId="110506c4-6667-49a9-ae82-2c056fa5d9b2" providerId="ADAL" clId="{5D22D5E9-1C22-49AF-B11D-2632FF519CF2}" dt="2024-03-06T09:28:19.548" v="4637" actId="164"/>
          <ac:cxnSpMkLst>
            <pc:docMk/>
            <pc:sldMk cId="4039248188" sldId="2147475843"/>
            <ac:cxnSpMk id="7" creationId="{903F77B4-9E75-ABBC-ADC5-2B6A404AD380}"/>
          </ac:cxnSpMkLst>
        </pc:cxnChg>
      </pc:sldChg>
      <pc:sldChg chg="addSp delSp modSp new mod modAnim">
        <pc:chgData name="Rankin, Nigel (Warwick)" userId="110506c4-6667-49a9-ae82-2c056fa5d9b2" providerId="ADAL" clId="{5D22D5E9-1C22-49AF-B11D-2632FF519CF2}" dt="2024-03-08T18:11:35.616" v="17977" actId="11530"/>
        <pc:sldMkLst>
          <pc:docMk/>
          <pc:sldMk cId="2821460502" sldId="2147475844"/>
        </pc:sldMkLst>
        <pc:spChg chg="add mod">
          <ac:chgData name="Rankin, Nigel (Warwick)" userId="110506c4-6667-49a9-ae82-2c056fa5d9b2" providerId="ADAL" clId="{5D22D5E9-1C22-49AF-B11D-2632FF519CF2}" dt="2024-03-08T18:11:35.616" v="17977" actId="11530"/>
          <ac:spMkLst>
            <pc:docMk/>
            <pc:sldMk cId="2821460502" sldId="2147475844"/>
            <ac:spMk id="4" creationId="{66725EA1-11A1-21E7-626A-11D435F8F05D}"/>
          </ac:spMkLst>
        </pc:spChg>
        <pc:spChg chg="add mod">
          <ac:chgData name="Rankin, Nigel (Warwick)" userId="110506c4-6667-49a9-ae82-2c056fa5d9b2" providerId="ADAL" clId="{5D22D5E9-1C22-49AF-B11D-2632FF519CF2}" dt="2024-03-06T09:28:37.953" v="4640" actId="164"/>
          <ac:spMkLst>
            <pc:docMk/>
            <pc:sldMk cId="2821460502" sldId="2147475844"/>
            <ac:spMk id="5" creationId="{4F1B6A9D-88F9-CA43-BC24-FBB299A9DB98}"/>
          </ac:spMkLst>
        </pc:spChg>
        <pc:spChg chg="add mod">
          <ac:chgData name="Rankin, Nigel (Warwick)" userId="110506c4-6667-49a9-ae82-2c056fa5d9b2" providerId="ADAL" clId="{5D22D5E9-1C22-49AF-B11D-2632FF519CF2}" dt="2024-03-06T09:28:37.953" v="4640" actId="164"/>
          <ac:spMkLst>
            <pc:docMk/>
            <pc:sldMk cId="2821460502" sldId="2147475844"/>
            <ac:spMk id="6" creationId="{4092C1AF-C8FC-F140-705D-0DCDFAE3AFE2}"/>
          </ac:spMkLst>
        </pc:spChg>
        <pc:spChg chg="add mod">
          <ac:chgData name="Rankin, Nigel (Warwick)" userId="110506c4-6667-49a9-ae82-2c056fa5d9b2" providerId="ADAL" clId="{5D22D5E9-1C22-49AF-B11D-2632FF519CF2}" dt="2024-03-08T18:11:31.156" v="17976" actId="11530"/>
          <ac:spMkLst>
            <pc:docMk/>
            <pc:sldMk cId="2821460502" sldId="2147475844"/>
            <ac:spMk id="8" creationId="{202723CD-4B32-A37D-9394-B109E341A429}"/>
          </ac:spMkLst>
        </pc:spChg>
        <pc:spChg chg="add mod">
          <ac:chgData name="Rankin, Nigel (Warwick)" userId="110506c4-6667-49a9-ae82-2c056fa5d9b2" providerId="ADAL" clId="{5D22D5E9-1C22-49AF-B11D-2632FF519CF2}" dt="2024-03-06T09:28:37.953" v="4640" actId="164"/>
          <ac:spMkLst>
            <pc:docMk/>
            <pc:sldMk cId="2821460502" sldId="2147475844"/>
            <ac:spMk id="9" creationId="{0E8EFF8E-3D08-E0D5-2BBE-F49C89FD4311}"/>
          </ac:spMkLst>
        </pc:spChg>
        <pc:spChg chg="add mod">
          <ac:chgData name="Rankin, Nigel (Warwick)" userId="110506c4-6667-49a9-ae82-2c056fa5d9b2" providerId="ADAL" clId="{5D22D5E9-1C22-49AF-B11D-2632FF519CF2}" dt="2024-03-06T09:28:37.953" v="4640" actId="164"/>
          <ac:spMkLst>
            <pc:docMk/>
            <pc:sldMk cId="2821460502" sldId="2147475844"/>
            <ac:spMk id="10" creationId="{1C4087A6-49A8-3BA7-D19C-876A23FF5A3A}"/>
          </ac:spMkLst>
        </pc:spChg>
        <pc:spChg chg="add del mod">
          <ac:chgData name="Rankin, Nigel (Warwick)" userId="110506c4-6667-49a9-ae82-2c056fa5d9b2" providerId="ADAL" clId="{5D22D5E9-1C22-49AF-B11D-2632FF519CF2}" dt="2024-03-06T09:24:48.058" v="4538" actId="478"/>
          <ac:spMkLst>
            <pc:docMk/>
            <pc:sldMk cId="2821460502" sldId="2147475844"/>
            <ac:spMk id="12" creationId="{3721238B-5E8D-DDBD-125C-C42A2B3241EB}"/>
          </ac:spMkLst>
        </pc:spChg>
        <pc:spChg chg="add mod">
          <ac:chgData name="Rankin, Nigel (Warwick)" userId="110506c4-6667-49a9-ae82-2c056fa5d9b2" providerId="ADAL" clId="{5D22D5E9-1C22-49AF-B11D-2632FF519CF2}" dt="2024-03-08T14:22:11.260" v="16779" actId="207"/>
          <ac:spMkLst>
            <pc:docMk/>
            <pc:sldMk cId="2821460502" sldId="2147475844"/>
            <ac:spMk id="20" creationId="{DE23AB15-42A8-0A31-28A6-50CBAFD92B68}"/>
          </ac:spMkLst>
        </pc:spChg>
        <pc:grpChg chg="add mod">
          <ac:chgData name="Rankin, Nigel (Warwick)" userId="110506c4-6667-49a9-ae82-2c056fa5d9b2" providerId="ADAL" clId="{5D22D5E9-1C22-49AF-B11D-2632FF519CF2}" dt="2024-03-06T13:46:00.744" v="7697" actId="2711"/>
          <ac:grpSpMkLst>
            <pc:docMk/>
            <pc:sldMk cId="2821460502" sldId="2147475844"/>
            <ac:grpSpMk id="13" creationId="{5D2BB6F1-F529-CF3D-4EAB-AFFB8F2643F6}"/>
          </ac:grpSpMkLst>
        </pc:grpChg>
        <pc:grpChg chg="add mod">
          <ac:chgData name="Rankin, Nigel (Warwick)" userId="110506c4-6667-49a9-ae82-2c056fa5d9b2" providerId="ADAL" clId="{5D22D5E9-1C22-49AF-B11D-2632FF519CF2}" dt="2024-03-06T13:46:00.744" v="7697" actId="2711"/>
          <ac:grpSpMkLst>
            <pc:docMk/>
            <pc:sldMk cId="2821460502" sldId="2147475844"/>
            <ac:grpSpMk id="21" creationId="{5845C2BE-4C9D-B821-A9C8-D976C2DB8231}"/>
          </ac:grpSpMkLst>
        </pc:grpChg>
        <pc:picChg chg="add mod">
          <ac:chgData name="Rankin, Nigel (Warwick)" userId="110506c4-6667-49a9-ae82-2c056fa5d9b2" providerId="ADAL" clId="{5D22D5E9-1C22-49AF-B11D-2632FF519CF2}" dt="2024-03-06T09:19:26.445" v="4423" actId="164"/>
          <ac:picMkLst>
            <pc:docMk/>
            <pc:sldMk cId="2821460502" sldId="2147475844"/>
            <ac:picMk id="2" creationId="{77E01A68-5D23-296B-4B90-CFA84AEFEFBF}"/>
          </ac:picMkLst>
        </pc:picChg>
        <pc:picChg chg="add mod">
          <ac:chgData name="Rankin, Nigel (Warwick)" userId="110506c4-6667-49a9-ae82-2c056fa5d9b2" providerId="ADAL" clId="{5D22D5E9-1C22-49AF-B11D-2632FF519CF2}" dt="2024-03-06T09:19:26.445" v="4423" actId="164"/>
          <ac:picMkLst>
            <pc:docMk/>
            <pc:sldMk cId="2821460502" sldId="2147475844"/>
            <ac:picMk id="3" creationId="{869ECCD8-3943-F810-B5E7-785BD8980ECA}"/>
          </ac:picMkLst>
        </pc:picChg>
        <pc:cxnChg chg="add mod">
          <ac:chgData name="Rankin, Nigel (Warwick)" userId="110506c4-6667-49a9-ae82-2c056fa5d9b2" providerId="ADAL" clId="{5D22D5E9-1C22-49AF-B11D-2632FF519CF2}" dt="2024-03-06T09:28:37.953" v="4640" actId="164"/>
          <ac:cxnSpMkLst>
            <pc:docMk/>
            <pc:sldMk cId="2821460502" sldId="2147475844"/>
            <ac:cxnSpMk id="7" creationId="{65506D3F-AEB3-5BCB-59F8-46186A4D9F0B}"/>
          </ac:cxnSpMkLst>
        </pc:cxnChg>
        <pc:cxnChg chg="add mod">
          <ac:chgData name="Rankin, Nigel (Warwick)" userId="110506c4-6667-49a9-ae82-2c056fa5d9b2" providerId="ADAL" clId="{5D22D5E9-1C22-49AF-B11D-2632FF519CF2}" dt="2024-03-06T09:28:37.953" v="4640" actId="164"/>
          <ac:cxnSpMkLst>
            <pc:docMk/>
            <pc:sldMk cId="2821460502" sldId="2147475844"/>
            <ac:cxnSpMk id="11" creationId="{44E7F1F4-F0AB-3690-B4D2-34EE65D962EE}"/>
          </ac:cxnSpMkLst>
        </pc:cxnChg>
      </pc:sldChg>
      <pc:sldChg chg="addSp delSp modSp new mod">
        <pc:chgData name="Rankin, Nigel (Warwick)" userId="110506c4-6667-49a9-ae82-2c056fa5d9b2" providerId="ADAL" clId="{5D22D5E9-1C22-49AF-B11D-2632FF519CF2}" dt="2024-03-08T14:22:15.374" v="16781" actId="207"/>
        <pc:sldMkLst>
          <pc:docMk/>
          <pc:sldMk cId="870228282" sldId="2147475845"/>
        </pc:sldMkLst>
        <pc:spChg chg="add del mod">
          <ac:chgData name="Rankin, Nigel (Warwick)" userId="110506c4-6667-49a9-ae82-2c056fa5d9b2" providerId="ADAL" clId="{5D22D5E9-1C22-49AF-B11D-2632FF519CF2}" dt="2024-03-06T09:25:00.202" v="4540" actId="478"/>
          <ac:spMkLst>
            <pc:docMk/>
            <pc:sldMk cId="870228282" sldId="2147475845"/>
            <ac:spMk id="5" creationId="{661FE7AB-B7DF-8A92-C79A-EDD2631AA514}"/>
          </ac:spMkLst>
        </pc:spChg>
        <pc:spChg chg="add mod">
          <ac:chgData name="Rankin, Nigel (Warwick)" userId="110506c4-6667-49a9-ae82-2c056fa5d9b2" providerId="ADAL" clId="{5D22D5E9-1C22-49AF-B11D-2632FF519CF2}" dt="2024-03-08T14:22:15.374" v="16781" actId="207"/>
          <ac:spMkLst>
            <pc:docMk/>
            <pc:sldMk cId="870228282" sldId="2147475845"/>
            <ac:spMk id="7" creationId="{979B7082-DA32-EEC0-AE2A-C5BDFEB2DADA}"/>
          </ac:spMkLst>
        </pc:spChg>
        <pc:grpChg chg="add mod">
          <ac:chgData name="Rankin, Nigel (Warwick)" userId="110506c4-6667-49a9-ae82-2c056fa5d9b2" providerId="ADAL" clId="{5D22D5E9-1C22-49AF-B11D-2632FF519CF2}" dt="2024-03-06T09:22:19.470" v="4498" actId="1076"/>
          <ac:grpSpMkLst>
            <pc:docMk/>
            <pc:sldMk cId="870228282" sldId="2147475845"/>
            <ac:grpSpMk id="6" creationId="{8BD2D10E-1110-4187-F653-869041E45025}"/>
          </ac:grpSpMkLst>
        </pc:grpChg>
        <pc:picChg chg="add mod">
          <ac:chgData name="Rankin, Nigel (Warwick)" userId="110506c4-6667-49a9-ae82-2c056fa5d9b2" providerId="ADAL" clId="{5D22D5E9-1C22-49AF-B11D-2632FF519CF2}" dt="2024-03-06T09:21:29.294" v="4472" actId="164"/>
          <ac:picMkLst>
            <pc:docMk/>
            <pc:sldMk cId="870228282" sldId="2147475845"/>
            <ac:picMk id="2" creationId="{F669C25A-DCB6-4422-2B26-0C45A89DB149}"/>
          </ac:picMkLst>
        </pc:picChg>
        <pc:picChg chg="add del mod">
          <ac:chgData name="Rankin, Nigel (Warwick)" userId="110506c4-6667-49a9-ae82-2c056fa5d9b2" providerId="ADAL" clId="{5D22D5E9-1C22-49AF-B11D-2632FF519CF2}" dt="2024-03-06T09:22:39.668" v="4499" actId="478"/>
          <ac:picMkLst>
            <pc:docMk/>
            <pc:sldMk cId="870228282" sldId="2147475845"/>
            <ac:picMk id="3" creationId="{AF2C8523-29CA-C486-AAA7-86305150E07A}"/>
          </ac:picMkLst>
        </pc:picChg>
        <pc:picChg chg="add mod">
          <ac:chgData name="Rankin, Nigel (Warwick)" userId="110506c4-6667-49a9-ae82-2c056fa5d9b2" providerId="ADAL" clId="{5D22D5E9-1C22-49AF-B11D-2632FF519CF2}" dt="2024-03-06T09:21:29.294" v="4472" actId="164"/>
          <ac:picMkLst>
            <pc:docMk/>
            <pc:sldMk cId="870228282" sldId="2147475845"/>
            <ac:picMk id="4" creationId="{0DB6B12F-15A2-F385-1424-6A357E195E01}"/>
          </ac:picMkLst>
        </pc:picChg>
      </pc:sldChg>
      <pc:sldChg chg="addSp delSp modSp new mod">
        <pc:chgData name="Rankin, Nigel (Warwick)" userId="110506c4-6667-49a9-ae82-2c056fa5d9b2" providerId="ADAL" clId="{5D22D5E9-1C22-49AF-B11D-2632FF519CF2}" dt="2024-03-08T14:22:19.519" v="16783" actId="207"/>
        <pc:sldMkLst>
          <pc:docMk/>
          <pc:sldMk cId="4209010632" sldId="2147475846"/>
        </pc:sldMkLst>
        <pc:spChg chg="add del mod">
          <ac:chgData name="Rankin, Nigel (Warwick)" userId="110506c4-6667-49a9-ae82-2c056fa5d9b2" providerId="ADAL" clId="{5D22D5E9-1C22-49AF-B11D-2632FF519CF2}" dt="2024-03-06T09:25:23.478" v="4566" actId="478"/>
          <ac:spMkLst>
            <pc:docMk/>
            <pc:sldMk cId="4209010632" sldId="2147475846"/>
            <ac:spMk id="5" creationId="{12451F20-9970-19D3-D07B-4A27C2DDCE4B}"/>
          </ac:spMkLst>
        </pc:spChg>
        <pc:spChg chg="add mod">
          <ac:chgData name="Rankin, Nigel (Warwick)" userId="110506c4-6667-49a9-ae82-2c056fa5d9b2" providerId="ADAL" clId="{5D22D5E9-1C22-49AF-B11D-2632FF519CF2}" dt="2024-03-08T14:22:19.519" v="16783" actId="207"/>
          <ac:spMkLst>
            <pc:docMk/>
            <pc:sldMk cId="4209010632" sldId="2147475846"/>
            <ac:spMk id="7" creationId="{B8A50954-55FD-6E1B-D17A-46EC33971644}"/>
          </ac:spMkLst>
        </pc:spChg>
        <pc:grpChg chg="add mod">
          <ac:chgData name="Rankin, Nigel (Warwick)" userId="110506c4-6667-49a9-ae82-2c056fa5d9b2" providerId="ADAL" clId="{5D22D5E9-1C22-49AF-B11D-2632FF519CF2}" dt="2024-03-06T09:24:10.104" v="4530" actId="1076"/>
          <ac:grpSpMkLst>
            <pc:docMk/>
            <pc:sldMk cId="4209010632" sldId="2147475846"/>
            <ac:grpSpMk id="6" creationId="{9643B1EE-15F1-A4F9-FCB3-2DA138639E86}"/>
          </ac:grpSpMkLst>
        </pc:grpChg>
        <pc:picChg chg="add mod">
          <ac:chgData name="Rankin, Nigel (Warwick)" userId="110506c4-6667-49a9-ae82-2c056fa5d9b2" providerId="ADAL" clId="{5D22D5E9-1C22-49AF-B11D-2632FF519CF2}" dt="2024-03-06T09:23:05.536" v="4502" actId="164"/>
          <ac:picMkLst>
            <pc:docMk/>
            <pc:sldMk cId="4209010632" sldId="2147475846"/>
            <ac:picMk id="2" creationId="{CCC6C70D-91ED-EB32-F853-6A1479D3DF0C}"/>
          </ac:picMkLst>
        </pc:picChg>
        <pc:picChg chg="add del mod">
          <ac:chgData name="Rankin, Nigel (Warwick)" userId="110506c4-6667-49a9-ae82-2c056fa5d9b2" providerId="ADAL" clId="{5D22D5E9-1C22-49AF-B11D-2632FF519CF2}" dt="2024-03-06T09:24:04.854" v="4529" actId="478"/>
          <ac:picMkLst>
            <pc:docMk/>
            <pc:sldMk cId="4209010632" sldId="2147475846"/>
            <ac:picMk id="3" creationId="{C8E4F30E-CA3C-B6A0-AEE6-F28121183D32}"/>
          </ac:picMkLst>
        </pc:picChg>
        <pc:picChg chg="add mod">
          <ac:chgData name="Rankin, Nigel (Warwick)" userId="110506c4-6667-49a9-ae82-2c056fa5d9b2" providerId="ADAL" clId="{5D22D5E9-1C22-49AF-B11D-2632FF519CF2}" dt="2024-03-06T09:23:05.536" v="4502" actId="164"/>
          <ac:picMkLst>
            <pc:docMk/>
            <pc:sldMk cId="4209010632" sldId="2147475846"/>
            <ac:picMk id="4" creationId="{517E4816-6ABB-4940-E69D-7595D1EF4918}"/>
          </ac:picMkLst>
        </pc:picChg>
      </pc:sldChg>
      <pc:sldChg chg="addSp modSp new mod modAnim">
        <pc:chgData name="Rankin, Nigel (Warwick)" userId="110506c4-6667-49a9-ae82-2c056fa5d9b2" providerId="ADAL" clId="{5D22D5E9-1C22-49AF-B11D-2632FF519CF2}" dt="2024-03-08T18:11:47.885" v="17978" actId="11530"/>
        <pc:sldMkLst>
          <pc:docMk/>
          <pc:sldMk cId="2810799129" sldId="2147475847"/>
        </pc:sldMkLst>
        <pc:spChg chg="add mod">
          <ac:chgData name="Rankin, Nigel (Warwick)" userId="110506c4-6667-49a9-ae82-2c056fa5d9b2" providerId="ADAL" clId="{5D22D5E9-1C22-49AF-B11D-2632FF519CF2}" dt="2024-03-08T14:22:24.127" v="16785" actId="207"/>
          <ac:spMkLst>
            <pc:docMk/>
            <pc:sldMk cId="2810799129" sldId="2147475847"/>
            <ac:spMk id="5" creationId="{5D14060A-9962-EF96-34C6-1C482DCB9A83}"/>
          </ac:spMkLst>
        </pc:spChg>
        <pc:spChg chg="add mod">
          <ac:chgData name="Rankin, Nigel (Warwick)" userId="110506c4-6667-49a9-ae82-2c056fa5d9b2" providerId="ADAL" clId="{5D22D5E9-1C22-49AF-B11D-2632FF519CF2}" dt="2024-03-08T18:11:47.885" v="17978" actId="11530"/>
          <ac:spMkLst>
            <pc:docMk/>
            <pc:sldMk cId="2810799129" sldId="2147475847"/>
            <ac:spMk id="6" creationId="{FEE2E6F8-11EF-E1C4-7D84-0697021E1B43}"/>
          </ac:spMkLst>
        </pc:spChg>
        <pc:grpChg chg="add mod">
          <ac:chgData name="Rankin, Nigel (Warwick)" userId="110506c4-6667-49a9-ae82-2c056fa5d9b2" providerId="ADAL" clId="{5D22D5E9-1C22-49AF-B11D-2632FF519CF2}" dt="2024-03-06T09:26:31.762" v="4597" actId="1076"/>
          <ac:grpSpMkLst>
            <pc:docMk/>
            <pc:sldMk cId="2810799129" sldId="2147475847"/>
            <ac:grpSpMk id="4" creationId="{D2EB3A1B-AF64-4055-940C-9C6EE5E747DA}"/>
          </ac:grpSpMkLst>
        </pc:grpChg>
        <pc:picChg chg="add mod">
          <ac:chgData name="Rankin, Nigel (Warwick)" userId="110506c4-6667-49a9-ae82-2c056fa5d9b2" providerId="ADAL" clId="{5D22D5E9-1C22-49AF-B11D-2632FF519CF2}" dt="2024-03-06T09:26:14.205" v="4571" actId="164"/>
          <ac:picMkLst>
            <pc:docMk/>
            <pc:sldMk cId="2810799129" sldId="2147475847"/>
            <ac:picMk id="2" creationId="{7FACC901-525C-7707-A90C-A4185C8BD73D}"/>
          </ac:picMkLst>
        </pc:picChg>
        <pc:picChg chg="add mod">
          <ac:chgData name="Rankin, Nigel (Warwick)" userId="110506c4-6667-49a9-ae82-2c056fa5d9b2" providerId="ADAL" clId="{5D22D5E9-1C22-49AF-B11D-2632FF519CF2}" dt="2024-03-06T09:26:14.205" v="4571" actId="164"/>
          <ac:picMkLst>
            <pc:docMk/>
            <pc:sldMk cId="2810799129" sldId="2147475847"/>
            <ac:picMk id="3" creationId="{EEF08A52-F61D-C151-FFAE-C12237E4257C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22:40.093" v="16787" actId="207"/>
        <pc:sldMkLst>
          <pc:docMk/>
          <pc:sldMk cId="3486298229" sldId="2147475848"/>
        </pc:sldMkLst>
        <pc:spChg chg="add mod">
          <ac:chgData name="Rankin, Nigel (Warwick)" userId="110506c4-6667-49a9-ae82-2c056fa5d9b2" providerId="ADAL" clId="{5D22D5E9-1C22-49AF-B11D-2632FF519CF2}" dt="2024-03-08T14:22:40.093" v="16787" actId="207"/>
          <ac:spMkLst>
            <pc:docMk/>
            <pc:sldMk cId="3486298229" sldId="2147475848"/>
            <ac:spMk id="6" creationId="{3CF3C4B3-4ED3-A204-6F02-53B22BA67814}"/>
          </ac:spMkLst>
        </pc:spChg>
        <pc:grpChg chg="add mod">
          <ac:chgData name="Rankin, Nigel (Warwick)" userId="110506c4-6667-49a9-ae82-2c056fa5d9b2" providerId="ADAL" clId="{5D22D5E9-1C22-49AF-B11D-2632FF519CF2}" dt="2024-03-06T09:34:14.725" v="4672" actId="1076"/>
          <ac:grpSpMkLst>
            <pc:docMk/>
            <pc:sldMk cId="3486298229" sldId="2147475848"/>
            <ac:grpSpMk id="2" creationId="{873F50B9-5887-7DBB-2C97-B622BC464E5B}"/>
          </ac:grpSpMkLst>
        </pc:grpChg>
        <pc:picChg chg="mod">
          <ac:chgData name="Rankin, Nigel (Warwick)" userId="110506c4-6667-49a9-ae82-2c056fa5d9b2" providerId="ADAL" clId="{5D22D5E9-1C22-49AF-B11D-2632FF519CF2}" dt="2024-03-06T09:34:03.540" v="4646"/>
          <ac:picMkLst>
            <pc:docMk/>
            <pc:sldMk cId="3486298229" sldId="2147475848"/>
            <ac:picMk id="3" creationId="{AC0F4627-76A1-D8C3-76A0-CDFF006B3984}"/>
          </ac:picMkLst>
        </pc:picChg>
        <pc:picChg chg="mod">
          <ac:chgData name="Rankin, Nigel (Warwick)" userId="110506c4-6667-49a9-ae82-2c056fa5d9b2" providerId="ADAL" clId="{5D22D5E9-1C22-49AF-B11D-2632FF519CF2}" dt="2024-03-06T09:34:03.540" v="4646"/>
          <ac:picMkLst>
            <pc:docMk/>
            <pc:sldMk cId="3486298229" sldId="2147475848"/>
            <ac:picMk id="4" creationId="{448EF5AF-DC4E-959B-DAE9-87B5921DEDE8}"/>
          </ac:picMkLst>
        </pc:picChg>
        <pc:picChg chg="mod">
          <ac:chgData name="Rankin, Nigel (Warwick)" userId="110506c4-6667-49a9-ae82-2c056fa5d9b2" providerId="ADAL" clId="{5D22D5E9-1C22-49AF-B11D-2632FF519CF2}" dt="2024-03-06T09:34:03.540" v="4646"/>
          <ac:picMkLst>
            <pc:docMk/>
            <pc:sldMk cId="3486298229" sldId="2147475848"/>
            <ac:picMk id="5" creationId="{01E9495A-0969-1DD4-8745-36DCCF5D71C3}"/>
          </ac:picMkLst>
        </pc:picChg>
      </pc:sldChg>
      <pc:sldChg chg="addSp delSp modSp new add del mod">
        <pc:chgData name="Rankin, Nigel (Warwick)" userId="110506c4-6667-49a9-ae82-2c056fa5d9b2" providerId="ADAL" clId="{5D22D5E9-1C22-49AF-B11D-2632FF519CF2}" dt="2024-03-08T14:22:44.703" v="16789" actId="207"/>
        <pc:sldMkLst>
          <pc:docMk/>
          <pc:sldMk cId="3849457511" sldId="2147475849"/>
        </pc:sldMkLst>
        <pc:spChg chg="add mod">
          <ac:chgData name="Rankin, Nigel (Warwick)" userId="110506c4-6667-49a9-ae82-2c056fa5d9b2" providerId="ADAL" clId="{5D22D5E9-1C22-49AF-B11D-2632FF519CF2}" dt="2024-03-08T14:22:44.703" v="16789" actId="207"/>
          <ac:spMkLst>
            <pc:docMk/>
            <pc:sldMk cId="3849457511" sldId="2147475849"/>
            <ac:spMk id="7" creationId="{C5D44832-6EBF-1030-58A5-9DDF95982434}"/>
          </ac:spMkLst>
        </pc:spChg>
        <pc:grpChg chg="add del mod">
          <ac:chgData name="Rankin, Nigel (Warwick)" userId="110506c4-6667-49a9-ae82-2c056fa5d9b2" providerId="ADAL" clId="{5D22D5E9-1C22-49AF-B11D-2632FF519CF2}" dt="2024-03-06T09:37:19.661" v="4694" actId="165"/>
          <ac:grpSpMkLst>
            <pc:docMk/>
            <pc:sldMk cId="3849457511" sldId="2147475849"/>
            <ac:grpSpMk id="2" creationId="{23E6F007-44A9-4093-FB29-531E1CF13A10}"/>
          </ac:grpSpMkLst>
        </pc:grpChg>
        <pc:grpChg chg="add mod">
          <ac:chgData name="Rankin, Nigel (Warwick)" userId="110506c4-6667-49a9-ae82-2c056fa5d9b2" providerId="ADAL" clId="{5D22D5E9-1C22-49AF-B11D-2632FF519CF2}" dt="2024-03-06T09:37:40.306" v="4722" actId="1076"/>
          <ac:grpSpMkLst>
            <pc:docMk/>
            <pc:sldMk cId="3849457511" sldId="2147475849"/>
            <ac:grpSpMk id="6" creationId="{D661B4DC-451A-D0A1-D263-4971DA120C18}"/>
          </ac:grpSpMkLst>
        </pc:grpChg>
        <pc:picChg chg="mod topLvl">
          <ac:chgData name="Rankin, Nigel (Warwick)" userId="110506c4-6667-49a9-ae82-2c056fa5d9b2" providerId="ADAL" clId="{5D22D5E9-1C22-49AF-B11D-2632FF519CF2}" dt="2024-03-06T09:37:23.311" v="4695" actId="164"/>
          <ac:picMkLst>
            <pc:docMk/>
            <pc:sldMk cId="3849457511" sldId="2147475849"/>
            <ac:picMk id="3" creationId="{4B2457FD-1AAF-F0EB-D10F-FBB14B344C02}"/>
          </ac:picMkLst>
        </pc:picChg>
        <pc:picChg chg="mod topLvl">
          <ac:chgData name="Rankin, Nigel (Warwick)" userId="110506c4-6667-49a9-ae82-2c056fa5d9b2" providerId="ADAL" clId="{5D22D5E9-1C22-49AF-B11D-2632FF519CF2}" dt="2024-03-06T09:37:23.311" v="4695" actId="164"/>
          <ac:picMkLst>
            <pc:docMk/>
            <pc:sldMk cId="3849457511" sldId="2147475849"/>
            <ac:picMk id="4" creationId="{4F6D0F2B-2AF6-0D75-0F3F-7DEF26899751}"/>
          </ac:picMkLst>
        </pc:picChg>
        <pc:picChg chg="mod topLvl">
          <ac:chgData name="Rankin, Nigel (Warwick)" userId="110506c4-6667-49a9-ae82-2c056fa5d9b2" providerId="ADAL" clId="{5D22D5E9-1C22-49AF-B11D-2632FF519CF2}" dt="2024-03-06T09:37:23.311" v="4695" actId="164"/>
          <ac:picMkLst>
            <pc:docMk/>
            <pc:sldMk cId="3849457511" sldId="2147475849"/>
            <ac:picMk id="5" creationId="{798FC455-EEA4-23EB-3565-7B5C393C6ED7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22:49.436" v="16791" actId="207"/>
        <pc:sldMkLst>
          <pc:docMk/>
          <pc:sldMk cId="1680704336" sldId="2147475850"/>
        </pc:sldMkLst>
        <pc:spChg chg="add mod">
          <ac:chgData name="Rankin, Nigel (Warwick)" userId="110506c4-6667-49a9-ae82-2c056fa5d9b2" providerId="ADAL" clId="{5D22D5E9-1C22-49AF-B11D-2632FF519CF2}" dt="2024-03-08T14:22:49.436" v="16791" actId="207"/>
          <ac:spMkLst>
            <pc:docMk/>
            <pc:sldMk cId="1680704336" sldId="2147475850"/>
            <ac:spMk id="5" creationId="{936CF09E-16DC-95C0-E846-7D92106E4ED7}"/>
          </ac:spMkLst>
        </pc:spChg>
        <pc:grpChg chg="add mod">
          <ac:chgData name="Rankin, Nigel (Warwick)" userId="110506c4-6667-49a9-ae82-2c056fa5d9b2" providerId="ADAL" clId="{5D22D5E9-1C22-49AF-B11D-2632FF519CF2}" dt="2024-03-06T09:39:26.973" v="4751" actId="1076"/>
          <ac:grpSpMkLst>
            <pc:docMk/>
            <pc:sldMk cId="1680704336" sldId="2147475850"/>
            <ac:grpSpMk id="2" creationId="{32E01F95-E33C-4FBA-04B7-7E752E0E252D}"/>
          </ac:grpSpMkLst>
        </pc:grpChg>
        <pc:picChg chg="mod">
          <ac:chgData name="Rankin, Nigel (Warwick)" userId="110506c4-6667-49a9-ae82-2c056fa5d9b2" providerId="ADAL" clId="{5D22D5E9-1C22-49AF-B11D-2632FF519CF2}" dt="2024-03-06T09:39:14.668" v="4725"/>
          <ac:picMkLst>
            <pc:docMk/>
            <pc:sldMk cId="1680704336" sldId="2147475850"/>
            <ac:picMk id="3" creationId="{58409BBE-C211-92A9-83D0-FBE9BE04228D}"/>
          </ac:picMkLst>
        </pc:picChg>
        <pc:picChg chg="mod">
          <ac:chgData name="Rankin, Nigel (Warwick)" userId="110506c4-6667-49a9-ae82-2c056fa5d9b2" providerId="ADAL" clId="{5D22D5E9-1C22-49AF-B11D-2632FF519CF2}" dt="2024-03-06T09:39:14.668" v="4725"/>
          <ac:picMkLst>
            <pc:docMk/>
            <pc:sldMk cId="1680704336" sldId="2147475850"/>
            <ac:picMk id="4" creationId="{D983076F-25F2-4076-66E0-5D8120E9AD11}"/>
          </ac:picMkLst>
        </pc:picChg>
      </pc:sldChg>
      <pc:sldChg chg="addSp modSp new mod modAnim">
        <pc:chgData name="Rankin, Nigel (Warwick)" userId="110506c4-6667-49a9-ae82-2c056fa5d9b2" providerId="ADAL" clId="{5D22D5E9-1C22-49AF-B11D-2632FF519CF2}" dt="2024-03-08T18:11:58.864" v="17979" actId="11530"/>
        <pc:sldMkLst>
          <pc:docMk/>
          <pc:sldMk cId="1568632492" sldId="2147475851"/>
        </pc:sldMkLst>
        <pc:spChg chg="add mod">
          <ac:chgData name="Rankin, Nigel (Warwick)" userId="110506c4-6667-49a9-ae82-2c056fa5d9b2" providerId="ADAL" clId="{5D22D5E9-1C22-49AF-B11D-2632FF519CF2}" dt="2024-03-08T14:22:53.941" v="16793" actId="207"/>
          <ac:spMkLst>
            <pc:docMk/>
            <pc:sldMk cId="1568632492" sldId="2147475851"/>
            <ac:spMk id="5" creationId="{11323AF0-5CF0-859F-C68C-5FDFA0EBF0EA}"/>
          </ac:spMkLst>
        </pc:spChg>
        <pc:spChg chg="add mod">
          <ac:chgData name="Rankin, Nigel (Warwick)" userId="110506c4-6667-49a9-ae82-2c056fa5d9b2" providerId="ADAL" clId="{5D22D5E9-1C22-49AF-B11D-2632FF519CF2}" dt="2024-03-08T18:11:58.864" v="17979" actId="11530"/>
          <ac:spMkLst>
            <pc:docMk/>
            <pc:sldMk cId="1568632492" sldId="2147475851"/>
            <ac:spMk id="6" creationId="{1E05737A-8AB9-36D4-58F7-50F944E93776}"/>
          </ac:spMkLst>
        </pc:spChg>
        <pc:grpChg chg="add mod">
          <ac:chgData name="Rankin, Nigel (Warwick)" userId="110506c4-6667-49a9-ae82-2c056fa5d9b2" providerId="ADAL" clId="{5D22D5E9-1C22-49AF-B11D-2632FF519CF2}" dt="2024-03-06T09:40:26.498" v="4780" actId="1076"/>
          <ac:grpSpMkLst>
            <pc:docMk/>
            <pc:sldMk cId="1568632492" sldId="2147475851"/>
            <ac:grpSpMk id="4" creationId="{A88A7E81-C2DC-F1B8-14AC-42B45E553AC0}"/>
          </ac:grpSpMkLst>
        </pc:grpChg>
        <pc:picChg chg="add mod">
          <ac:chgData name="Rankin, Nigel (Warwick)" userId="110506c4-6667-49a9-ae82-2c056fa5d9b2" providerId="ADAL" clId="{5D22D5E9-1C22-49AF-B11D-2632FF519CF2}" dt="2024-03-06T09:40:13.715" v="4755" actId="164"/>
          <ac:picMkLst>
            <pc:docMk/>
            <pc:sldMk cId="1568632492" sldId="2147475851"/>
            <ac:picMk id="2" creationId="{4EC84A7B-6742-EEA6-8E2B-B28F6216D3C3}"/>
          </ac:picMkLst>
        </pc:picChg>
        <pc:picChg chg="add mod">
          <ac:chgData name="Rankin, Nigel (Warwick)" userId="110506c4-6667-49a9-ae82-2c056fa5d9b2" providerId="ADAL" clId="{5D22D5E9-1C22-49AF-B11D-2632FF519CF2}" dt="2024-03-06T09:40:13.715" v="4755" actId="164"/>
          <ac:picMkLst>
            <pc:docMk/>
            <pc:sldMk cId="1568632492" sldId="2147475851"/>
            <ac:picMk id="3" creationId="{E4039295-F93A-4B4A-039A-767ACEE5ACF8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22:58.735" v="16795" actId="207"/>
        <pc:sldMkLst>
          <pc:docMk/>
          <pc:sldMk cId="184882149" sldId="2147475852"/>
        </pc:sldMkLst>
        <pc:spChg chg="add mod">
          <ac:chgData name="Rankin, Nigel (Warwick)" userId="110506c4-6667-49a9-ae82-2c056fa5d9b2" providerId="ADAL" clId="{5D22D5E9-1C22-49AF-B11D-2632FF519CF2}" dt="2024-03-08T14:22:58.735" v="16795" actId="207"/>
          <ac:spMkLst>
            <pc:docMk/>
            <pc:sldMk cId="184882149" sldId="2147475852"/>
            <ac:spMk id="5" creationId="{391ACE95-BC08-2F95-B25C-47E71468790F}"/>
          </ac:spMkLst>
        </pc:spChg>
        <pc:grpChg chg="add mod">
          <ac:chgData name="Rankin, Nigel (Warwick)" userId="110506c4-6667-49a9-ae82-2c056fa5d9b2" providerId="ADAL" clId="{5D22D5E9-1C22-49AF-B11D-2632FF519CF2}" dt="2024-03-06T09:42:08.605" v="4832" actId="1076"/>
          <ac:grpSpMkLst>
            <pc:docMk/>
            <pc:sldMk cId="184882149" sldId="2147475852"/>
            <ac:grpSpMk id="4" creationId="{0567D045-14FD-E75C-0DD3-D57BFE9FAAA0}"/>
          </ac:grpSpMkLst>
        </pc:grpChg>
        <pc:picChg chg="add mod">
          <ac:chgData name="Rankin, Nigel (Warwick)" userId="110506c4-6667-49a9-ae82-2c056fa5d9b2" providerId="ADAL" clId="{5D22D5E9-1C22-49AF-B11D-2632FF519CF2}" dt="2024-03-06T09:41:56.424" v="4806" actId="164"/>
          <ac:picMkLst>
            <pc:docMk/>
            <pc:sldMk cId="184882149" sldId="2147475852"/>
            <ac:picMk id="2" creationId="{EB38B9CB-A199-E84E-1848-C8B3F5195C64}"/>
          </ac:picMkLst>
        </pc:picChg>
        <pc:picChg chg="add mod">
          <ac:chgData name="Rankin, Nigel (Warwick)" userId="110506c4-6667-49a9-ae82-2c056fa5d9b2" providerId="ADAL" clId="{5D22D5E9-1C22-49AF-B11D-2632FF519CF2}" dt="2024-03-06T09:41:56.424" v="4806" actId="164"/>
          <ac:picMkLst>
            <pc:docMk/>
            <pc:sldMk cId="184882149" sldId="2147475852"/>
            <ac:picMk id="3" creationId="{6F0F2D3E-2A85-63DB-72E6-7CC671B375B9}"/>
          </ac:picMkLst>
        </pc:picChg>
      </pc:sldChg>
      <pc:sldChg chg="addSp modSp new mod modAnim">
        <pc:chgData name="Rankin, Nigel (Warwick)" userId="110506c4-6667-49a9-ae82-2c056fa5d9b2" providerId="ADAL" clId="{5D22D5E9-1C22-49AF-B11D-2632FF519CF2}" dt="2024-03-08T18:12:08.190" v="17980" actId="11530"/>
        <pc:sldMkLst>
          <pc:docMk/>
          <pc:sldMk cId="25807165" sldId="2147475853"/>
        </pc:sldMkLst>
        <pc:spChg chg="add mod">
          <ac:chgData name="Rankin, Nigel (Warwick)" userId="110506c4-6667-49a9-ae82-2c056fa5d9b2" providerId="ADAL" clId="{5D22D5E9-1C22-49AF-B11D-2632FF519CF2}" dt="2024-03-08T18:12:08.190" v="17980" actId="11530"/>
          <ac:spMkLst>
            <pc:docMk/>
            <pc:sldMk cId="25807165" sldId="2147475853"/>
            <ac:spMk id="5" creationId="{BAC5C0F4-B0BB-D63E-5C04-FF6FEC834363}"/>
          </ac:spMkLst>
        </pc:spChg>
        <pc:spChg chg="add mod">
          <ac:chgData name="Rankin, Nigel (Warwick)" userId="110506c4-6667-49a9-ae82-2c056fa5d9b2" providerId="ADAL" clId="{5D22D5E9-1C22-49AF-B11D-2632FF519CF2}" dt="2024-03-08T14:23:03.172" v="16797" actId="207"/>
          <ac:spMkLst>
            <pc:docMk/>
            <pc:sldMk cId="25807165" sldId="2147475853"/>
            <ac:spMk id="6" creationId="{D129232E-C75E-8834-DDE8-2372311C8CB0}"/>
          </ac:spMkLst>
        </pc:spChg>
        <pc:grpChg chg="add mod">
          <ac:chgData name="Rankin, Nigel (Warwick)" userId="110506c4-6667-49a9-ae82-2c056fa5d9b2" providerId="ADAL" clId="{5D22D5E9-1C22-49AF-B11D-2632FF519CF2}" dt="2024-03-06T09:42:55.520" v="4862" actId="1076"/>
          <ac:grpSpMkLst>
            <pc:docMk/>
            <pc:sldMk cId="25807165" sldId="2147475853"/>
            <ac:grpSpMk id="4" creationId="{A391808E-C8B4-4F0F-1D1F-2D78530BA95A}"/>
          </ac:grpSpMkLst>
        </pc:grpChg>
        <pc:picChg chg="add mod">
          <ac:chgData name="Rankin, Nigel (Warwick)" userId="110506c4-6667-49a9-ae82-2c056fa5d9b2" providerId="ADAL" clId="{5D22D5E9-1C22-49AF-B11D-2632FF519CF2}" dt="2024-03-06T09:42:43.012" v="4836" actId="164"/>
          <ac:picMkLst>
            <pc:docMk/>
            <pc:sldMk cId="25807165" sldId="2147475853"/>
            <ac:picMk id="2" creationId="{EF4FE019-46F2-1C8F-7BB8-06584AFF7E1D}"/>
          </ac:picMkLst>
        </pc:picChg>
        <pc:picChg chg="add mod">
          <ac:chgData name="Rankin, Nigel (Warwick)" userId="110506c4-6667-49a9-ae82-2c056fa5d9b2" providerId="ADAL" clId="{5D22D5E9-1C22-49AF-B11D-2632FF519CF2}" dt="2024-03-06T09:42:43.012" v="4836" actId="164"/>
          <ac:picMkLst>
            <pc:docMk/>
            <pc:sldMk cId="25807165" sldId="2147475853"/>
            <ac:picMk id="3" creationId="{759156E5-1660-1E66-F1B1-D5FC0D849FB6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23:08.464" v="16799" actId="207"/>
        <pc:sldMkLst>
          <pc:docMk/>
          <pc:sldMk cId="2470934853" sldId="2147475854"/>
        </pc:sldMkLst>
        <pc:spChg chg="add mod">
          <ac:chgData name="Rankin, Nigel (Warwick)" userId="110506c4-6667-49a9-ae82-2c056fa5d9b2" providerId="ADAL" clId="{5D22D5E9-1C22-49AF-B11D-2632FF519CF2}" dt="2024-03-08T14:23:08.464" v="16799" actId="207"/>
          <ac:spMkLst>
            <pc:docMk/>
            <pc:sldMk cId="2470934853" sldId="2147475854"/>
            <ac:spMk id="5" creationId="{69B19945-892A-4AC4-04C5-4941012545A4}"/>
          </ac:spMkLst>
        </pc:spChg>
        <pc:grpChg chg="add mod">
          <ac:chgData name="Rankin, Nigel (Warwick)" userId="110506c4-6667-49a9-ae82-2c056fa5d9b2" providerId="ADAL" clId="{5D22D5E9-1C22-49AF-B11D-2632FF519CF2}" dt="2024-03-06T09:44:15.421" v="4917" actId="1076"/>
          <ac:grpSpMkLst>
            <pc:docMk/>
            <pc:sldMk cId="2470934853" sldId="2147475854"/>
            <ac:grpSpMk id="4" creationId="{F2EDB6F6-551D-C323-C20A-1B3BDF5765F6}"/>
          </ac:grpSpMkLst>
        </pc:grpChg>
        <pc:picChg chg="add mod">
          <ac:chgData name="Rankin, Nigel (Warwick)" userId="110506c4-6667-49a9-ae82-2c056fa5d9b2" providerId="ADAL" clId="{5D22D5E9-1C22-49AF-B11D-2632FF519CF2}" dt="2024-03-06T09:44:02.894" v="4891" actId="164"/>
          <ac:picMkLst>
            <pc:docMk/>
            <pc:sldMk cId="2470934853" sldId="2147475854"/>
            <ac:picMk id="2" creationId="{F6FD00C0-6264-9372-2F47-1AC6BD7281F5}"/>
          </ac:picMkLst>
        </pc:picChg>
        <pc:picChg chg="add mod">
          <ac:chgData name="Rankin, Nigel (Warwick)" userId="110506c4-6667-49a9-ae82-2c056fa5d9b2" providerId="ADAL" clId="{5D22D5E9-1C22-49AF-B11D-2632FF519CF2}" dt="2024-03-06T09:44:02.894" v="4891" actId="164"/>
          <ac:picMkLst>
            <pc:docMk/>
            <pc:sldMk cId="2470934853" sldId="2147475854"/>
            <ac:picMk id="3" creationId="{EEB4D25C-5A9E-0B99-7160-FB780847AE2D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23:12.655" v="16801" actId="207"/>
        <pc:sldMkLst>
          <pc:docMk/>
          <pc:sldMk cId="574652209" sldId="2147475855"/>
        </pc:sldMkLst>
        <pc:spChg chg="add mod">
          <ac:chgData name="Rankin, Nigel (Warwick)" userId="110506c4-6667-49a9-ae82-2c056fa5d9b2" providerId="ADAL" clId="{5D22D5E9-1C22-49AF-B11D-2632FF519CF2}" dt="2024-03-08T14:23:12.655" v="16801" actId="207"/>
          <ac:spMkLst>
            <pc:docMk/>
            <pc:sldMk cId="574652209" sldId="2147475855"/>
            <ac:spMk id="6" creationId="{D19C9797-478B-1176-6562-7EA30D45CD36}"/>
          </ac:spMkLst>
        </pc:spChg>
        <pc:grpChg chg="add mod">
          <ac:chgData name="Rankin, Nigel (Warwick)" userId="110506c4-6667-49a9-ae82-2c056fa5d9b2" providerId="ADAL" clId="{5D22D5E9-1C22-49AF-B11D-2632FF519CF2}" dt="2024-03-06T09:47:44.369" v="4947" actId="1076"/>
          <ac:grpSpMkLst>
            <pc:docMk/>
            <pc:sldMk cId="574652209" sldId="2147475855"/>
            <ac:grpSpMk id="5" creationId="{11B67E27-8F72-B709-D49C-FB012C4E945D}"/>
          </ac:grpSpMkLst>
        </pc:grpChg>
        <pc:picChg chg="add mod">
          <ac:chgData name="Rankin, Nigel (Warwick)" userId="110506c4-6667-49a9-ae82-2c056fa5d9b2" providerId="ADAL" clId="{5D22D5E9-1C22-49AF-B11D-2632FF519CF2}" dt="2024-03-06T09:47:31.153" v="4921" actId="164"/>
          <ac:picMkLst>
            <pc:docMk/>
            <pc:sldMk cId="574652209" sldId="2147475855"/>
            <ac:picMk id="2" creationId="{055A572E-1F1C-F8E8-E312-B1587CA5BC6A}"/>
          </ac:picMkLst>
        </pc:picChg>
        <pc:picChg chg="add mod">
          <ac:chgData name="Rankin, Nigel (Warwick)" userId="110506c4-6667-49a9-ae82-2c056fa5d9b2" providerId="ADAL" clId="{5D22D5E9-1C22-49AF-B11D-2632FF519CF2}" dt="2024-03-06T09:47:31.153" v="4921" actId="164"/>
          <ac:picMkLst>
            <pc:docMk/>
            <pc:sldMk cId="574652209" sldId="2147475855"/>
            <ac:picMk id="3" creationId="{D1E28AA4-07AB-0F59-0EC6-5F7BBE3A1104}"/>
          </ac:picMkLst>
        </pc:picChg>
        <pc:picChg chg="add mod">
          <ac:chgData name="Rankin, Nigel (Warwick)" userId="110506c4-6667-49a9-ae82-2c056fa5d9b2" providerId="ADAL" clId="{5D22D5E9-1C22-49AF-B11D-2632FF519CF2}" dt="2024-03-06T09:47:31.153" v="4921" actId="164"/>
          <ac:picMkLst>
            <pc:docMk/>
            <pc:sldMk cId="574652209" sldId="2147475855"/>
            <ac:picMk id="4" creationId="{75217199-9521-DB07-2F03-E7E141A0C785}"/>
          </ac:picMkLst>
        </pc:picChg>
      </pc:sldChg>
      <pc:sldChg chg="addSp delSp modSp new mod">
        <pc:chgData name="Rankin, Nigel (Warwick)" userId="110506c4-6667-49a9-ae82-2c056fa5d9b2" providerId="ADAL" clId="{5D22D5E9-1C22-49AF-B11D-2632FF519CF2}" dt="2024-03-08T14:23:17.781" v="16803" actId="207"/>
        <pc:sldMkLst>
          <pc:docMk/>
          <pc:sldMk cId="548715601" sldId="2147475856"/>
        </pc:sldMkLst>
        <pc:spChg chg="add mod">
          <ac:chgData name="Rankin, Nigel (Warwick)" userId="110506c4-6667-49a9-ae82-2c056fa5d9b2" providerId="ADAL" clId="{5D22D5E9-1C22-49AF-B11D-2632FF519CF2}" dt="2024-03-08T14:23:17.781" v="16803" actId="207"/>
          <ac:spMkLst>
            <pc:docMk/>
            <pc:sldMk cId="548715601" sldId="2147475856"/>
            <ac:spMk id="6" creationId="{1CA1DF6D-B859-4B42-DBEB-09EB199ABA2B}"/>
          </ac:spMkLst>
        </pc:spChg>
        <pc:grpChg chg="add del mod">
          <ac:chgData name="Rankin, Nigel (Warwick)" userId="110506c4-6667-49a9-ae82-2c056fa5d9b2" providerId="ADAL" clId="{5D22D5E9-1C22-49AF-B11D-2632FF519CF2}" dt="2024-03-06T09:49:23.787" v="4980" actId="1076"/>
          <ac:grpSpMkLst>
            <pc:docMk/>
            <pc:sldMk cId="548715601" sldId="2147475856"/>
            <ac:grpSpMk id="5" creationId="{6CBDD1C2-338B-CD0D-58B2-DB1225A08E88}"/>
          </ac:grpSpMkLst>
        </pc:grpChg>
        <pc:picChg chg="add mod">
          <ac:chgData name="Rankin, Nigel (Warwick)" userId="110506c4-6667-49a9-ae82-2c056fa5d9b2" providerId="ADAL" clId="{5D22D5E9-1C22-49AF-B11D-2632FF519CF2}" dt="2024-03-06T09:48:58.384" v="4951" actId="164"/>
          <ac:picMkLst>
            <pc:docMk/>
            <pc:sldMk cId="548715601" sldId="2147475856"/>
            <ac:picMk id="2" creationId="{8ABB7E6F-AD10-7E08-0C7B-91957AD5A08F}"/>
          </ac:picMkLst>
        </pc:picChg>
        <pc:picChg chg="add del mod">
          <ac:chgData name="Rankin, Nigel (Warwick)" userId="110506c4-6667-49a9-ae82-2c056fa5d9b2" providerId="ADAL" clId="{5D22D5E9-1C22-49AF-B11D-2632FF519CF2}" dt="2024-03-06T09:49:19.812" v="4979" actId="478"/>
          <ac:picMkLst>
            <pc:docMk/>
            <pc:sldMk cId="548715601" sldId="2147475856"/>
            <ac:picMk id="3" creationId="{D8C5C079-ED92-51A2-AD8E-7B5EB144D005}"/>
          </ac:picMkLst>
        </pc:picChg>
        <pc:picChg chg="add mod">
          <ac:chgData name="Rankin, Nigel (Warwick)" userId="110506c4-6667-49a9-ae82-2c056fa5d9b2" providerId="ADAL" clId="{5D22D5E9-1C22-49AF-B11D-2632FF519CF2}" dt="2024-03-06T09:48:58.384" v="4951" actId="164"/>
          <ac:picMkLst>
            <pc:docMk/>
            <pc:sldMk cId="548715601" sldId="2147475856"/>
            <ac:picMk id="4" creationId="{CFE215FF-2EC5-3F47-AEF8-80C91E8311FC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23:22.188" v="16805" actId="207"/>
        <pc:sldMkLst>
          <pc:docMk/>
          <pc:sldMk cId="1535979817" sldId="2147475857"/>
        </pc:sldMkLst>
        <pc:spChg chg="add mod">
          <ac:chgData name="Rankin, Nigel (Warwick)" userId="110506c4-6667-49a9-ae82-2c056fa5d9b2" providerId="ADAL" clId="{5D22D5E9-1C22-49AF-B11D-2632FF519CF2}" dt="2024-03-08T14:23:22.188" v="16805" actId="207"/>
          <ac:spMkLst>
            <pc:docMk/>
            <pc:sldMk cId="1535979817" sldId="2147475857"/>
            <ac:spMk id="6" creationId="{3AB660F0-B2EB-69F6-9E36-657E62EF9299}"/>
          </ac:spMkLst>
        </pc:spChg>
        <pc:grpChg chg="add mod">
          <ac:chgData name="Rankin, Nigel (Warwick)" userId="110506c4-6667-49a9-ae82-2c056fa5d9b2" providerId="ADAL" clId="{5D22D5E9-1C22-49AF-B11D-2632FF519CF2}" dt="2024-03-06T09:50:00.437" v="5010" actId="1076"/>
          <ac:grpSpMkLst>
            <pc:docMk/>
            <pc:sldMk cId="1535979817" sldId="2147475857"/>
            <ac:grpSpMk id="5" creationId="{CBFDBDC5-D91B-BCB4-CFFB-34F66EC2E8A9}"/>
          </ac:grpSpMkLst>
        </pc:grpChg>
        <pc:picChg chg="add mod">
          <ac:chgData name="Rankin, Nigel (Warwick)" userId="110506c4-6667-49a9-ae82-2c056fa5d9b2" providerId="ADAL" clId="{5D22D5E9-1C22-49AF-B11D-2632FF519CF2}" dt="2024-03-06T09:49:48.995" v="4984" actId="164"/>
          <ac:picMkLst>
            <pc:docMk/>
            <pc:sldMk cId="1535979817" sldId="2147475857"/>
            <ac:picMk id="2" creationId="{AB4ADCB5-731D-6FB2-FAC7-552463DB09F3}"/>
          </ac:picMkLst>
        </pc:picChg>
        <pc:picChg chg="add mod">
          <ac:chgData name="Rankin, Nigel (Warwick)" userId="110506c4-6667-49a9-ae82-2c056fa5d9b2" providerId="ADAL" clId="{5D22D5E9-1C22-49AF-B11D-2632FF519CF2}" dt="2024-03-06T09:49:48.995" v="4984" actId="164"/>
          <ac:picMkLst>
            <pc:docMk/>
            <pc:sldMk cId="1535979817" sldId="2147475857"/>
            <ac:picMk id="3" creationId="{8848D185-05F6-8B3B-6CB4-39798BB44221}"/>
          </ac:picMkLst>
        </pc:picChg>
        <pc:picChg chg="add mod">
          <ac:chgData name="Rankin, Nigel (Warwick)" userId="110506c4-6667-49a9-ae82-2c056fa5d9b2" providerId="ADAL" clId="{5D22D5E9-1C22-49AF-B11D-2632FF519CF2}" dt="2024-03-06T09:49:48.995" v="4984" actId="164"/>
          <ac:picMkLst>
            <pc:docMk/>
            <pc:sldMk cId="1535979817" sldId="2147475857"/>
            <ac:picMk id="4" creationId="{5EBAB3FE-FE68-688E-C6CD-7081FB1DCFCA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23:27.180" v="16807" actId="207"/>
        <pc:sldMkLst>
          <pc:docMk/>
          <pc:sldMk cId="3628667152" sldId="2147475858"/>
        </pc:sldMkLst>
        <pc:spChg chg="add mod">
          <ac:chgData name="Rankin, Nigel (Warwick)" userId="110506c4-6667-49a9-ae82-2c056fa5d9b2" providerId="ADAL" clId="{5D22D5E9-1C22-49AF-B11D-2632FF519CF2}" dt="2024-03-08T14:23:27.180" v="16807" actId="207"/>
          <ac:spMkLst>
            <pc:docMk/>
            <pc:sldMk cId="3628667152" sldId="2147475858"/>
            <ac:spMk id="6" creationId="{9BC31DA7-F98A-0443-EE58-BA01992D2C11}"/>
          </ac:spMkLst>
        </pc:spChg>
        <pc:grpChg chg="add mod">
          <ac:chgData name="Rankin, Nigel (Warwick)" userId="110506c4-6667-49a9-ae82-2c056fa5d9b2" providerId="ADAL" clId="{5D22D5E9-1C22-49AF-B11D-2632FF519CF2}" dt="2024-03-06T09:51:38.173" v="5040" actId="1076"/>
          <ac:grpSpMkLst>
            <pc:docMk/>
            <pc:sldMk cId="3628667152" sldId="2147475858"/>
            <ac:grpSpMk id="5" creationId="{555AD6F7-1E94-30A5-74C6-808313981AA9}"/>
          </ac:grpSpMkLst>
        </pc:grpChg>
        <pc:picChg chg="add mod">
          <ac:chgData name="Rankin, Nigel (Warwick)" userId="110506c4-6667-49a9-ae82-2c056fa5d9b2" providerId="ADAL" clId="{5D22D5E9-1C22-49AF-B11D-2632FF519CF2}" dt="2024-03-06T09:51:27.431" v="5014" actId="164"/>
          <ac:picMkLst>
            <pc:docMk/>
            <pc:sldMk cId="3628667152" sldId="2147475858"/>
            <ac:picMk id="2" creationId="{84ABCF01-9483-56B9-1D14-5AEAA93A6BD9}"/>
          </ac:picMkLst>
        </pc:picChg>
        <pc:picChg chg="add mod">
          <ac:chgData name="Rankin, Nigel (Warwick)" userId="110506c4-6667-49a9-ae82-2c056fa5d9b2" providerId="ADAL" clId="{5D22D5E9-1C22-49AF-B11D-2632FF519CF2}" dt="2024-03-06T09:51:27.431" v="5014" actId="164"/>
          <ac:picMkLst>
            <pc:docMk/>
            <pc:sldMk cId="3628667152" sldId="2147475858"/>
            <ac:picMk id="3" creationId="{42F7F8B0-4FD1-D190-AACD-D9B4688A9301}"/>
          </ac:picMkLst>
        </pc:picChg>
        <pc:picChg chg="add mod">
          <ac:chgData name="Rankin, Nigel (Warwick)" userId="110506c4-6667-49a9-ae82-2c056fa5d9b2" providerId="ADAL" clId="{5D22D5E9-1C22-49AF-B11D-2632FF519CF2}" dt="2024-03-06T09:51:27.431" v="5014" actId="164"/>
          <ac:picMkLst>
            <pc:docMk/>
            <pc:sldMk cId="3628667152" sldId="2147475858"/>
            <ac:picMk id="4" creationId="{3AAA31DB-B103-BC02-A87E-2E99C30138FD}"/>
          </ac:picMkLst>
        </pc:picChg>
      </pc:sldChg>
      <pc:sldChg chg="addSp delSp modSp new mod">
        <pc:chgData name="Rankin, Nigel (Warwick)" userId="110506c4-6667-49a9-ae82-2c056fa5d9b2" providerId="ADAL" clId="{5D22D5E9-1C22-49AF-B11D-2632FF519CF2}" dt="2024-03-08T14:23:31.954" v="16809" actId="207"/>
        <pc:sldMkLst>
          <pc:docMk/>
          <pc:sldMk cId="1370589567" sldId="2147475859"/>
        </pc:sldMkLst>
        <pc:spChg chg="add mod">
          <ac:chgData name="Rankin, Nigel (Warwick)" userId="110506c4-6667-49a9-ae82-2c056fa5d9b2" providerId="ADAL" clId="{5D22D5E9-1C22-49AF-B11D-2632FF519CF2}" dt="2024-03-08T14:23:31.954" v="16809" actId="207"/>
          <ac:spMkLst>
            <pc:docMk/>
            <pc:sldMk cId="1370589567" sldId="2147475859"/>
            <ac:spMk id="9" creationId="{A44CBECD-BC14-13EF-B217-0767636FDF62}"/>
          </ac:spMkLst>
        </pc:spChg>
        <pc:grpChg chg="add del mod">
          <ac:chgData name="Rankin, Nigel (Warwick)" userId="110506c4-6667-49a9-ae82-2c056fa5d9b2" providerId="ADAL" clId="{5D22D5E9-1C22-49AF-B11D-2632FF519CF2}" dt="2024-03-06T09:53:27.555" v="5045" actId="478"/>
          <ac:grpSpMkLst>
            <pc:docMk/>
            <pc:sldMk cId="1370589567" sldId="2147475859"/>
            <ac:grpSpMk id="2" creationId="{38D28667-75F2-7330-B7F9-0A61C1C659D0}"/>
          </ac:grpSpMkLst>
        </pc:grpChg>
        <pc:grpChg chg="add mod">
          <ac:chgData name="Rankin, Nigel (Warwick)" userId="110506c4-6667-49a9-ae82-2c056fa5d9b2" providerId="ADAL" clId="{5D22D5E9-1C22-49AF-B11D-2632FF519CF2}" dt="2024-03-06T09:53:59.524" v="5073" actId="1076"/>
          <ac:grpSpMkLst>
            <pc:docMk/>
            <pc:sldMk cId="1370589567" sldId="2147475859"/>
            <ac:grpSpMk id="8" creationId="{7A9A608F-C813-1D2C-F536-891FB15A1B94}"/>
          </ac:grpSpMkLst>
        </pc:grpChg>
        <pc:picChg chg="mod">
          <ac:chgData name="Rankin, Nigel (Warwick)" userId="110506c4-6667-49a9-ae82-2c056fa5d9b2" providerId="ADAL" clId="{5D22D5E9-1C22-49AF-B11D-2632FF519CF2}" dt="2024-03-06T09:53:02.701" v="5043"/>
          <ac:picMkLst>
            <pc:docMk/>
            <pc:sldMk cId="1370589567" sldId="2147475859"/>
            <ac:picMk id="3" creationId="{8324EE4F-CAB3-1E23-D8AA-BFD119749201}"/>
          </ac:picMkLst>
        </pc:picChg>
        <pc:picChg chg="mod">
          <ac:chgData name="Rankin, Nigel (Warwick)" userId="110506c4-6667-49a9-ae82-2c056fa5d9b2" providerId="ADAL" clId="{5D22D5E9-1C22-49AF-B11D-2632FF519CF2}" dt="2024-03-06T09:53:02.701" v="5043"/>
          <ac:picMkLst>
            <pc:docMk/>
            <pc:sldMk cId="1370589567" sldId="2147475859"/>
            <ac:picMk id="4" creationId="{C12B5CBC-4BF2-EDF8-CC91-73D62DC1CC81}"/>
          </ac:picMkLst>
        </pc:picChg>
        <pc:picChg chg="add mod">
          <ac:chgData name="Rankin, Nigel (Warwick)" userId="110506c4-6667-49a9-ae82-2c056fa5d9b2" providerId="ADAL" clId="{5D22D5E9-1C22-49AF-B11D-2632FF519CF2}" dt="2024-03-06T09:53:46.620" v="5047" actId="164"/>
          <ac:picMkLst>
            <pc:docMk/>
            <pc:sldMk cId="1370589567" sldId="2147475859"/>
            <ac:picMk id="5" creationId="{C454BF80-BE60-1F95-4BBC-95AAE7A2BE79}"/>
          </ac:picMkLst>
        </pc:picChg>
        <pc:picChg chg="add mod">
          <ac:chgData name="Rankin, Nigel (Warwick)" userId="110506c4-6667-49a9-ae82-2c056fa5d9b2" providerId="ADAL" clId="{5D22D5E9-1C22-49AF-B11D-2632FF519CF2}" dt="2024-03-06T09:53:46.620" v="5047" actId="164"/>
          <ac:picMkLst>
            <pc:docMk/>
            <pc:sldMk cId="1370589567" sldId="2147475859"/>
            <ac:picMk id="6" creationId="{C1C454E6-4BBF-7718-FE20-E0D3F8FF5D7B}"/>
          </ac:picMkLst>
        </pc:picChg>
        <pc:picChg chg="add mod">
          <ac:chgData name="Rankin, Nigel (Warwick)" userId="110506c4-6667-49a9-ae82-2c056fa5d9b2" providerId="ADAL" clId="{5D22D5E9-1C22-49AF-B11D-2632FF519CF2}" dt="2024-03-06T09:53:46.620" v="5047" actId="164"/>
          <ac:picMkLst>
            <pc:docMk/>
            <pc:sldMk cId="1370589567" sldId="2147475859"/>
            <ac:picMk id="7" creationId="{26DA4A2F-62A3-BDCF-55AE-5D743F714CD5}"/>
          </ac:picMkLst>
        </pc:picChg>
      </pc:sldChg>
      <pc:sldChg chg="addSp delSp modSp new mod">
        <pc:chgData name="Rankin, Nigel (Warwick)" userId="110506c4-6667-49a9-ae82-2c056fa5d9b2" providerId="ADAL" clId="{5D22D5E9-1C22-49AF-B11D-2632FF519CF2}" dt="2024-03-08T14:23:36.431" v="16811" actId="207"/>
        <pc:sldMkLst>
          <pc:docMk/>
          <pc:sldMk cId="66239087" sldId="2147475860"/>
        </pc:sldMkLst>
        <pc:spChg chg="add mod">
          <ac:chgData name="Rankin, Nigel (Warwick)" userId="110506c4-6667-49a9-ae82-2c056fa5d9b2" providerId="ADAL" clId="{5D22D5E9-1C22-49AF-B11D-2632FF519CF2}" dt="2024-03-08T14:23:36.431" v="16811" actId="207"/>
          <ac:spMkLst>
            <pc:docMk/>
            <pc:sldMk cId="66239087" sldId="2147475860"/>
            <ac:spMk id="6" creationId="{FA85E6B1-144E-A350-80BD-32EB6505C52B}"/>
          </ac:spMkLst>
        </pc:spChg>
        <pc:grpChg chg="add mod">
          <ac:chgData name="Rankin, Nigel (Warwick)" userId="110506c4-6667-49a9-ae82-2c056fa5d9b2" providerId="ADAL" clId="{5D22D5E9-1C22-49AF-B11D-2632FF519CF2}" dt="2024-03-06T09:55:20.058" v="5104" actId="1076"/>
          <ac:grpSpMkLst>
            <pc:docMk/>
            <pc:sldMk cId="66239087" sldId="2147475860"/>
            <ac:grpSpMk id="5" creationId="{DD44290B-F4F3-91B3-7FC3-34C185BE0136}"/>
          </ac:grpSpMkLst>
        </pc:grpChg>
        <pc:picChg chg="add mod">
          <ac:chgData name="Rankin, Nigel (Warwick)" userId="110506c4-6667-49a9-ae82-2c056fa5d9b2" providerId="ADAL" clId="{5D22D5E9-1C22-49AF-B11D-2632FF519CF2}" dt="2024-03-06T09:55:01.316" v="5077" actId="164"/>
          <ac:picMkLst>
            <pc:docMk/>
            <pc:sldMk cId="66239087" sldId="2147475860"/>
            <ac:picMk id="2" creationId="{190AAED5-2533-8EDF-277B-7AFD70DF6654}"/>
          </ac:picMkLst>
        </pc:picChg>
        <pc:picChg chg="add del mod">
          <ac:chgData name="Rankin, Nigel (Warwick)" userId="110506c4-6667-49a9-ae82-2c056fa5d9b2" providerId="ADAL" clId="{5D22D5E9-1C22-49AF-B11D-2632FF519CF2}" dt="2024-03-06T09:55:16.974" v="5103" actId="478"/>
          <ac:picMkLst>
            <pc:docMk/>
            <pc:sldMk cId="66239087" sldId="2147475860"/>
            <ac:picMk id="3" creationId="{C8D84B6E-1FAD-9718-E63B-ED5324FFC198}"/>
          </ac:picMkLst>
        </pc:picChg>
        <pc:picChg chg="add mod">
          <ac:chgData name="Rankin, Nigel (Warwick)" userId="110506c4-6667-49a9-ae82-2c056fa5d9b2" providerId="ADAL" clId="{5D22D5E9-1C22-49AF-B11D-2632FF519CF2}" dt="2024-03-06T09:55:01.316" v="5077" actId="164"/>
          <ac:picMkLst>
            <pc:docMk/>
            <pc:sldMk cId="66239087" sldId="2147475860"/>
            <ac:picMk id="4" creationId="{685D4724-8A9E-D6C7-2B59-F62E71BEDE3F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23:41.016" v="16813" actId="207"/>
        <pc:sldMkLst>
          <pc:docMk/>
          <pc:sldMk cId="156889862" sldId="2147475861"/>
        </pc:sldMkLst>
        <pc:spChg chg="add mod">
          <ac:chgData name="Rankin, Nigel (Warwick)" userId="110506c4-6667-49a9-ae82-2c056fa5d9b2" providerId="ADAL" clId="{5D22D5E9-1C22-49AF-B11D-2632FF519CF2}" dt="2024-03-08T14:23:41.016" v="16813" actId="207"/>
          <ac:spMkLst>
            <pc:docMk/>
            <pc:sldMk cId="156889862" sldId="2147475861"/>
            <ac:spMk id="6" creationId="{2B43D0C1-2CD3-A284-DE43-476D92F9B857}"/>
          </ac:spMkLst>
        </pc:spChg>
        <pc:grpChg chg="add mod">
          <ac:chgData name="Rankin, Nigel (Warwick)" userId="110506c4-6667-49a9-ae82-2c056fa5d9b2" providerId="ADAL" clId="{5D22D5E9-1C22-49AF-B11D-2632FF519CF2}" dt="2024-03-06T10:07:49.037" v="5136" actId="1076"/>
          <ac:grpSpMkLst>
            <pc:docMk/>
            <pc:sldMk cId="156889862" sldId="2147475861"/>
            <ac:grpSpMk id="5" creationId="{4626D634-00B9-EA3F-4F4B-25520EA1F2BB}"/>
          </ac:grpSpMkLst>
        </pc:grpChg>
        <pc:picChg chg="add mod">
          <ac:chgData name="Rankin, Nigel (Warwick)" userId="110506c4-6667-49a9-ae82-2c056fa5d9b2" providerId="ADAL" clId="{5D22D5E9-1C22-49AF-B11D-2632FF519CF2}" dt="2024-03-06T10:04:22.969" v="5108" actId="164"/>
          <ac:picMkLst>
            <pc:docMk/>
            <pc:sldMk cId="156889862" sldId="2147475861"/>
            <ac:picMk id="2" creationId="{0181027A-59E5-EC84-3014-A81B2C64B1BE}"/>
          </ac:picMkLst>
        </pc:picChg>
        <pc:picChg chg="add mod">
          <ac:chgData name="Rankin, Nigel (Warwick)" userId="110506c4-6667-49a9-ae82-2c056fa5d9b2" providerId="ADAL" clId="{5D22D5E9-1C22-49AF-B11D-2632FF519CF2}" dt="2024-03-06T10:04:22.969" v="5108" actId="164"/>
          <ac:picMkLst>
            <pc:docMk/>
            <pc:sldMk cId="156889862" sldId="2147475861"/>
            <ac:picMk id="3" creationId="{EE4122C7-2B58-FCCA-4267-03A878EDE195}"/>
          </ac:picMkLst>
        </pc:picChg>
        <pc:picChg chg="add mod">
          <ac:chgData name="Rankin, Nigel (Warwick)" userId="110506c4-6667-49a9-ae82-2c056fa5d9b2" providerId="ADAL" clId="{5D22D5E9-1C22-49AF-B11D-2632FF519CF2}" dt="2024-03-06T10:04:22.969" v="5108" actId="164"/>
          <ac:picMkLst>
            <pc:docMk/>
            <pc:sldMk cId="156889862" sldId="2147475861"/>
            <ac:picMk id="4" creationId="{F9797985-4256-3739-257D-C8F29EE01A53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23:46.047" v="16815" actId="207"/>
        <pc:sldMkLst>
          <pc:docMk/>
          <pc:sldMk cId="3049632773" sldId="2147475862"/>
        </pc:sldMkLst>
        <pc:spChg chg="add mod">
          <ac:chgData name="Rankin, Nigel (Warwick)" userId="110506c4-6667-49a9-ae82-2c056fa5d9b2" providerId="ADAL" clId="{5D22D5E9-1C22-49AF-B11D-2632FF519CF2}" dt="2024-03-08T14:23:46.047" v="16815" actId="207"/>
          <ac:spMkLst>
            <pc:docMk/>
            <pc:sldMk cId="3049632773" sldId="2147475862"/>
            <ac:spMk id="6" creationId="{8BA5EFBD-BED1-2B29-738C-55517BC8784E}"/>
          </ac:spMkLst>
        </pc:spChg>
        <pc:grpChg chg="add mod">
          <ac:chgData name="Rankin, Nigel (Warwick)" userId="110506c4-6667-49a9-ae82-2c056fa5d9b2" providerId="ADAL" clId="{5D22D5E9-1C22-49AF-B11D-2632FF519CF2}" dt="2024-03-06T10:09:46.524" v="5167" actId="1076"/>
          <ac:grpSpMkLst>
            <pc:docMk/>
            <pc:sldMk cId="3049632773" sldId="2147475862"/>
            <ac:grpSpMk id="5" creationId="{394C57B5-EBC3-D57F-2D68-2D7008D8D797}"/>
          </ac:grpSpMkLst>
        </pc:grpChg>
        <pc:picChg chg="add mod">
          <ac:chgData name="Rankin, Nigel (Warwick)" userId="110506c4-6667-49a9-ae82-2c056fa5d9b2" providerId="ADAL" clId="{5D22D5E9-1C22-49AF-B11D-2632FF519CF2}" dt="2024-03-06T10:08:35.463" v="5140" actId="164"/>
          <ac:picMkLst>
            <pc:docMk/>
            <pc:sldMk cId="3049632773" sldId="2147475862"/>
            <ac:picMk id="2" creationId="{AF982809-97FD-A095-5DAE-DE7249944A86}"/>
          </ac:picMkLst>
        </pc:picChg>
        <pc:picChg chg="add mod">
          <ac:chgData name="Rankin, Nigel (Warwick)" userId="110506c4-6667-49a9-ae82-2c056fa5d9b2" providerId="ADAL" clId="{5D22D5E9-1C22-49AF-B11D-2632FF519CF2}" dt="2024-03-06T10:08:35.463" v="5140" actId="164"/>
          <ac:picMkLst>
            <pc:docMk/>
            <pc:sldMk cId="3049632773" sldId="2147475862"/>
            <ac:picMk id="3" creationId="{E9A798B7-01D7-325C-FDB2-3768D88C2DB3}"/>
          </ac:picMkLst>
        </pc:picChg>
        <pc:picChg chg="add mod">
          <ac:chgData name="Rankin, Nigel (Warwick)" userId="110506c4-6667-49a9-ae82-2c056fa5d9b2" providerId="ADAL" clId="{5D22D5E9-1C22-49AF-B11D-2632FF519CF2}" dt="2024-03-06T10:08:35.463" v="5140" actId="164"/>
          <ac:picMkLst>
            <pc:docMk/>
            <pc:sldMk cId="3049632773" sldId="2147475862"/>
            <ac:picMk id="4" creationId="{B1542F48-9BA9-4672-2F25-222D4E459574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23:51.192" v="16817" actId="207"/>
        <pc:sldMkLst>
          <pc:docMk/>
          <pc:sldMk cId="1683536607" sldId="2147475863"/>
        </pc:sldMkLst>
        <pc:spChg chg="add mod">
          <ac:chgData name="Rankin, Nigel (Warwick)" userId="110506c4-6667-49a9-ae82-2c056fa5d9b2" providerId="ADAL" clId="{5D22D5E9-1C22-49AF-B11D-2632FF519CF2}" dt="2024-03-08T14:23:51.192" v="16817" actId="207"/>
          <ac:spMkLst>
            <pc:docMk/>
            <pc:sldMk cId="1683536607" sldId="2147475863"/>
            <ac:spMk id="6" creationId="{6CEE577F-1647-658E-E238-BF145A1701FE}"/>
          </ac:spMkLst>
        </pc:spChg>
        <pc:grpChg chg="add mod">
          <ac:chgData name="Rankin, Nigel (Warwick)" userId="110506c4-6667-49a9-ae82-2c056fa5d9b2" providerId="ADAL" clId="{5D22D5E9-1C22-49AF-B11D-2632FF519CF2}" dt="2024-03-06T10:11:51.316" v="5197" actId="1076"/>
          <ac:grpSpMkLst>
            <pc:docMk/>
            <pc:sldMk cId="1683536607" sldId="2147475863"/>
            <ac:grpSpMk id="5" creationId="{C9976503-8F9D-0091-9A57-C00075B19C4F}"/>
          </ac:grpSpMkLst>
        </pc:grpChg>
        <pc:picChg chg="add mod">
          <ac:chgData name="Rankin, Nigel (Warwick)" userId="110506c4-6667-49a9-ae82-2c056fa5d9b2" providerId="ADAL" clId="{5D22D5E9-1C22-49AF-B11D-2632FF519CF2}" dt="2024-03-06T10:11:40.356" v="5171" actId="164"/>
          <ac:picMkLst>
            <pc:docMk/>
            <pc:sldMk cId="1683536607" sldId="2147475863"/>
            <ac:picMk id="2" creationId="{3B59C33B-DC92-6552-B04C-5E36B2B3105D}"/>
          </ac:picMkLst>
        </pc:picChg>
        <pc:picChg chg="add mod">
          <ac:chgData name="Rankin, Nigel (Warwick)" userId="110506c4-6667-49a9-ae82-2c056fa5d9b2" providerId="ADAL" clId="{5D22D5E9-1C22-49AF-B11D-2632FF519CF2}" dt="2024-03-06T10:11:40.356" v="5171" actId="164"/>
          <ac:picMkLst>
            <pc:docMk/>
            <pc:sldMk cId="1683536607" sldId="2147475863"/>
            <ac:picMk id="3" creationId="{E4885869-C688-CC07-3AF7-48DB894D514E}"/>
          </ac:picMkLst>
        </pc:picChg>
        <pc:picChg chg="add mod">
          <ac:chgData name="Rankin, Nigel (Warwick)" userId="110506c4-6667-49a9-ae82-2c056fa5d9b2" providerId="ADAL" clId="{5D22D5E9-1C22-49AF-B11D-2632FF519CF2}" dt="2024-03-06T10:11:40.356" v="5171" actId="164"/>
          <ac:picMkLst>
            <pc:docMk/>
            <pc:sldMk cId="1683536607" sldId="2147475863"/>
            <ac:picMk id="4" creationId="{6C611FE7-7060-7E47-4C93-F66E582A337D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23:55.473" v="16819" actId="207"/>
        <pc:sldMkLst>
          <pc:docMk/>
          <pc:sldMk cId="1023216653" sldId="2147475864"/>
        </pc:sldMkLst>
        <pc:spChg chg="add mod">
          <ac:chgData name="Rankin, Nigel (Warwick)" userId="110506c4-6667-49a9-ae82-2c056fa5d9b2" providerId="ADAL" clId="{5D22D5E9-1C22-49AF-B11D-2632FF519CF2}" dt="2024-03-08T14:23:55.473" v="16819" actId="207"/>
          <ac:spMkLst>
            <pc:docMk/>
            <pc:sldMk cId="1023216653" sldId="2147475864"/>
            <ac:spMk id="6" creationId="{D4264672-D683-8156-3C0E-9A7C08D71F8A}"/>
          </ac:spMkLst>
        </pc:spChg>
        <pc:grpChg chg="add mod">
          <ac:chgData name="Rankin, Nigel (Warwick)" userId="110506c4-6667-49a9-ae82-2c056fa5d9b2" providerId="ADAL" clId="{5D22D5E9-1C22-49AF-B11D-2632FF519CF2}" dt="2024-03-06T10:13:41.939" v="5229" actId="1076"/>
          <ac:grpSpMkLst>
            <pc:docMk/>
            <pc:sldMk cId="1023216653" sldId="2147475864"/>
            <ac:grpSpMk id="5" creationId="{DACC77D4-85DC-E97B-BD6C-FA26C58C4F8F}"/>
          </ac:grpSpMkLst>
        </pc:grpChg>
        <pc:picChg chg="add mod">
          <ac:chgData name="Rankin, Nigel (Warwick)" userId="110506c4-6667-49a9-ae82-2c056fa5d9b2" providerId="ADAL" clId="{5D22D5E9-1C22-49AF-B11D-2632FF519CF2}" dt="2024-03-06T10:13:31.610" v="5201" actId="164"/>
          <ac:picMkLst>
            <pc:docMk/>
            <pc:sldMk cId="1023216653" sldId="2147475864"/>
            <ac:picMk id="2" creationId="{25A3A4A7-69AF-1CB0-CEA3-64E25FF6D20D}"/>
          </ac:picMkLst>
        </pc:picChg>
        <pc:picChg chg="add mod">
          <ac:chgData name="Rankin, Nigel (Warwick)" userId="110506c4-6667-49a9-ae82-2c056fa5d9b2" providerId="ADAL" clId="{5D22D5E9-1C22-49AF-B11D-2632FF519CF2}" dt="2024-03-06T10:13:31.610" v="5201" actId="164"/>
          <ac:picMkLst>
            <pc:docMk/>
            <pc:sldMk cId="1023216653" sldId="2147475864"/>
            <ac:picMk id="3" creationId="{09303A56-AE72-F092-50E0-203C8AC10FF4}"/>
          </ac:picMkLst>
        </pc:picChg>
        <pc:picChg chg="add mod">
          <ac:chgData name="Rankin, Nigel (Warwick)" userId="110506c4-6667-49a9-ae82-2c056fa5d9b2" providerId="ADAL" clId="{5D22D5E9-1C22-49AF-B11D-2632FF519CF2}" dt="2024-03-06T10:13:31.610" v="5201" actId="164"/>
          <ac:picMkLst>
            <pc:docMk/>
            <pc:sldMk cId="1023216653" sldId="2147475864"/>
            <ac:picMk id="4" creationId="{B856549F-7D21-21DD-515A-056FCDC572A8}"/>
          </ac:picMkLst>
        </pc:picChg>
      </pc:sldChg>
      <pc:sldChg chg="addSp modSp new mod modAnim">
        <pc:chgData name="Rankin, Nigel (Warwick)" userId="110506c4-6667-49a9-ae82-2c056fa5d9b2" providerId="ADAL" clId="{5D22D5E9-1C22-49AF-B11D-2632FF519CF2}" dt="2024-03-08T18:12:23.214" v="17981" actId="11530"/>
        <pc:sldMkLst>
          <pc:docMk/>
          <pc:sldMk cId="1150420483" sldId="2147475865"/>
        </pc:sldMkLst>
        <pc:spChg chg="add mod">
          <ac:chgData name="Rankin, Nigel (Warwick)" userId="110506c4-6667-49a9-ae82-2c056fa5d9b2" providerId="ADAL" clId="{5D22D5E9-1C22-49AF-B11D-2632FF519CF2}" dt="2024-03-08T18:12:23.214" v="17981" actId="11530"/>
          <ac:spMkLst>
            <pc:docMk/>
            <pc:sldMk cId="1150420483" sldId="2147475865"/>
            <ac:spMk id="4" creationId="{955F7071-B8E8-7F2D-C62A-1FF32124662F}"/>
          </ac:spMkLst>
        </pc:spChg>
        <pc:spChg chg="add mod">
          <ac:chgData name="Rankin, Nigel (Warwick)" userId="110506c4-6667-49a9-ae82-2c056fa5d9b2" providerId="ADAL" clId="{5D22D5E9-1C22-49AF-B11D-2632FF519CF2}" dt="2024-03-08T14:23:59.763" v="16821" actId="207"/>
          <ac:spMkLst>
            <pc:docMk/>
            <pc:sldMk cId="1150420483" sldId="2147475865"/>
            <ac:spMk id="6" creationId="{F8E70BED-072C-70D8-0B69-EA329CF96135}"/>
          </ac:spMkLst>
        </pc:spChg>
        <pc:grpChg chg="add mod">
          <ac:chgData name="Rankin, Nigel (Warwick)" userId="110506c4-6667-49a9-ae82-2c056fa5d9b2" providerId="ADAL" clId="{5D22D5E9-1C22-49AF-B11D-2632FF519CF2}" dt="2024-03-06T10:34:46.079" v="5260" actId="1076"/>
          <ac:grpSpMkLst>
            <pc:docMk/>
            <pc:sldMk cId="1150420483" sldId="2147475865"/>
            <ac:grpSpMk id="5" creationId="{A1E25D21-4312-4608-B3DA-55A9116CFCC1}"/>
          </ac:grpSpMkLst>
        </pc:grpChg>
        <pc:picChg chg="add mod">
          <ac:chgData name="Rankin, Nigel (Warwick)" userId="110506c4-6667-49a9-ae82-2c056fa5d9b2" providerId="ADAL" clId="{5D22D5E9-1C22-49AF-B11D-2632FF519CF2}" dt="2024-03-06T10:34:33.079" v="5233" actId="164"/>
          <ac:picMkLst>
            <pc:docMk/>
            <pc:sldMk cId="1150420483" sldId="2147475865"/>
            <ac:picMk id="2" creationId="{8250E9EF-96A7-7520-03F3-88AB23539013}"/>
          </ac:picMkLst>
        </pc:picChg>
        <pc:picChg chg="add mod">
          <ac:chgData name="Rankin, Nigel (Warwick)" userId="110506c4-6667-49a9-ae82-2c056fa5d9b2" providerId="ADAL" clId="{5D22D5E9-1C22-49AF-B11D-2632FF519CF2}" dt="2024-03-06T10:34:33.079" v="5233" actId="164"/>
          <ac:picMkLst>
            <pc:docMk/>
            <pc:sldMk cId="1150420483" sldId="2147475865"/>
            <ac:picMk id="3" creationId="{459A620B-217B-A7AB-02B9-3DE12FEE2304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24:04.161" v="16823" actId="207"/>
        <pc:sldMkLst>
          <pc:docMk/>
          <pc:sldMk cId="525546757" sldId="2147475866"/>
        </pc:sldMkLst>
        <pc:spChg chg="add mod">
          <ac:chgData name="Rankin, Nigel (Warwick)" userId="110506c4-6667-49a9-ae82-2c056fa5d9b2" providerId="ADAL" clId="{5D22D5E9-1C22-49AF-B11D-2632FF519CF2}" dt="2024-03-08T14:24:04.161" v="16823" actId="207"/>
          <ac:spMkLst>
            <pc:docMk/>
            <pc:sldMk cId="525546757" sldId="2147475866"/>
            <ac:spMk id="6" creationId="{CDFFA72D-0BFE-5E35-DFE3-64AC35A4CE72}"/>
          </ac:spMkLst>
        </pc:spChg>
        <pc:grpChg chg="add mod">
          <ac:chgData name="Rankin, Nigel (Warwick)" userId="110506c4-6667-49a9-ae82-2c056fa5d9b2" providerId="ADAL" clId="{5D22D5E9-1C22-49AF-B11D-2632FF519CF2}" dt="2024-03-06T10:36:14.355" v="5311" actId="1076"/>
          <ac:grpSpMkLst>
            <pc:docMk/>
            <pc:sldMk cId="525546757" sldId="2147475866"/>
            <ac:grpSpMk id="5" creationId="{0DDB3F4A-7F8D-6A4D-B824-09B3539BB5A7}"/>
          </ac:grpSpMkLst>
        </pc:grpChg>
        <pc:picChg chg="add mod">
          <ac:chgData name="Rankin, Nigel (Warwick)" userId="110506c4-6667-49a9-ae82-2c056fa5d9b2" providerId="ADAL" clId="{5D22D5E9-1C22-49AF-B11D-2632FF519CF2}" dt="2024-03-06T10:36:03.673" v="5284" actId="164"/>
          <ac:picMkLst>
            <pc:docMk/>
            <pc:sldMk cId="525546757" sldId="2147475866"/>
            <ac:picMk id="2" creationId="{BEF77C15-A3FC-040B-6FA1-21EA1DBF8EA3}"/>
          </ac:picMkLst>
        </pc:picChg>
        <pc:picChg chg="add mod">
          <ac:chgData name="Rankin, Nigel (Warwick)" userId="110506c4-6667-49a9-ae82-2c056fa5d9b2" providerId="ADAL" clId="{5D22D5E9-1C22-49AF-B11D-2632FF519CF2}" dt="2024-03-06T10:36:03.673" v="5284" actId="164"/>
          <ac:picMkLst>
            <pc:docMk/>
            <pc:sldMk cId="525546757" sldId="2147475866"/>
            <ac:picMk id="3" creationId="{FE46DD32-0239-782E-7B4D-7EA9EB163F6C}"/>
          </ac:picMkLst>
        </pc:picChg>
        <pc:picChg chg="add mod">
          <ac:chgData name="Rankin, Nigel (Warwick)" userId="110506c4-6667-49a9-ae82-2c056fa5d9b2" providerId="ADAL" clId="{5D22D5E9-1C22-49AF-B11D-2632FF519CF2}" dt="2024-03-06T10:36:03.673" v="5284" actId="164"/>
          <ac:picMkLst>
            <pc:docMk/>
            <pc:sldMk cId="525546757" sldId="2147475866"/>
            <ac:picMk id="4" creationId="{59E6D1D2-954A-8916-F835-12D50695707A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24:08.547" v="16825" actId="207"/>
        <pc:sldMkLst>
          <pc:docMk/>
          <pc:sldMk cId="1822830234" sldId="2147475867"/>
        </pc:sldMkLst>
        <pc:spChg chg="add mod">
          <ac:chgData name="Rankin, Nigel (Warwick)" userId="110506c4-6667-49a9-ae82-2c056fa5d9b2" providerId="ADAL" clId="{5D22D5E9-1C22-49AF-B11D-2632FF519CF2}" dt="2024-03-08T14:24:08.547" v="16825" actId="207"/>
          <ac:spMkLst>
            <pc:docMk/>
            <pc:sldMk cId="1822830234" sldId="2147475867"/>
            <ac:spMk id="6" creationId="{5ED03D18-1542-96CC-AA27-3B5C1F555A46}"/>
          </ac:spMkLst>
        </pc:spChg>
        <pc:grpChg chg="add mod">
          <ac:chgData name="Rankin, Nigel (Warwick)" userId="110506c4-6667-49a9-ae82-2c056fa5d9b2" providerId="ADAL" clId="{5D22D5E9-1C22-49AF-B11D-2632FF519CF2}" dt="2024-03-06T10:37:05.151" v="5342" actId="1076"/>
          <ac:grpSpMkLst>
            <pc:docMk/>
            <pc:sldMk cId="1822830234" sldId="2147475867"/>
            <ac:grpSpMk id="5" creationId="{B1A5DDEB-C0DC-0C06-3960-00CE8C200266}"/>
          </ac:grpSpMkLst>
        </pc:grpChg>
        <pc:picChg chg="add mod">
          <ac:chgData name="Rankin, Nigel (Warwick)" userId="110506c4-6667-49a9-ae82-2c056fa5d9b2" providerId="ADAL" clId="{5D22D5E9-1C22-49AF-B11D-2632FF519CF2}" dt="2024-03-06T10:36:51.051" v="5315" actId="164"/>
          <ac:picMkLst>
            <pc:docMk/>
            <pc:sldMk cId="1822830234" sldId="2147475867"/>
            <ac:picMk id="2" creationId="{3E4E69F9-F7EC-6BE5-8A48-46291CC9E6F1}"/>
          </ac:picMkLst>
        </pc:picChg>
        <pc:picChg chg="add mod">
          <ac:chgData name="Rankin, Nigel (Warwick)" userId="110506c4-6667-49a9-ae82-2c056fa5d9b2" providerId="ADAL" clId="{5D22D5E9-1C22-49AF-B11D-2632FF519CF2}" dt="2024-03-06T10:36:51.051" v="5315" actId="164"/>
          <ac:picMkLst>
            <pc:docMk/>
            <pc:sldMk cId="1822830234" sldId="2147475867"/>
            <ac:picMk id="3" creationId="{066056B2-298D-85B8-8462-EADF32D852B8}"/>
          </ac:picMkLst>
        </pc:picChg>
        <pc:picChg chg="add mod">
          <ac:chgData name="Rankin, Nigel (Warwick)" userId="110506c4-6667-49a9-ae82-2c056fa5d9b2" providerId="ADAL" clId="{5D22D5E9-1C22-49AF-B11D-2632FF519CF2}" dt="2024-03-06T10:36:51.051" v="5315" actId="164"/>
          <ac:picMkLst>
            <pc:docMk/>
            <pc:sldMk cId="1822830234" sldId="2147475867"/>
            <ac:picMk id="4" creationId="{55C85C35-972A-CDF0-4F26-EA0C74B05633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24:12.923" v="16827" actId="207"/>
        <pc:sldMkLst>
          <pc:docMk/>
          <pc:sldMk cId="1652828288" sldId="2147475868"/>
        </pc:sldMkLst>
        <pc:spChg chg="add mod">
          <ac:chgData name="Rankin, Nigel (Warwick)" userId="110506c4-6667-49a9-ae82-2c056fa5d9b2" providerId="ADAL" clId="{5D22D5E9-1C22-49AF-B11D-2632FF519CF2}" dt="2024-03-08T14:24:12.923" v="16827" actId="207"/>
          <ac:spMkLst>
            <pc:docMk/>
            <pc:sldMk cId="1652828288" sldId="2147475868"/>
            <ac:spMk id="6" creationId="{8C88C90F-AC4D-DA91-AE48-49D2BD4485A7}"/>
          </ac:spMkLst>
        </pc:spChg>
        <pc:grpChg chg="add mod">
          <ac:chgData name="Rankin, Nigel (Warwick)" userId="110506c4-6667-49a9-ae82-2c056fa5d9b2" providerId="ADAL" clId="{5D22D5E9-1C22-49AF-B11D-2632FF519CF2}" dt="2024-03-06T10:37:47.494" v="5372" actId="1076"/>
          <ac:grpSpMkLst>
            <pc:docMk/>
            <pc:sldMk cId="1652828288" sldId="2147475868"/>
            <ac:grpSpMk id="5" creationId="{5FBB21F1-0DD7-ADB7-0DDA-50FD421BC77B}"/>
          </ac:grpSpMkLst>
        </pc:grpChg>
        <pc:picChg chg="add mod">
          <ac:chgData name="Rankin, Nigel (Warwick)" userId="110506c4-6667-49a9-ae82-2c056fa5d9b2" providerId="ADAL" clId="{5D22D5E9-1C22-49AF-B11D-2632FF519CF2}" dt="2024-03-06T10:37:35.578" v="5346" actId="164"/>
          <ac:picMkLst>
            <pc:docMk/>
            <pc:sldMk cId="1652828288" sldId="2147475868"/>
            <ac:picMk id="2" creationId="{460F9A4D-A005-E0AF-2713-5EAF148E4F66}"/>
          </ac:picMkLst>
        </pc:picChg>
        <pc:picChg chg="add mod">
          <ac:chgData name="Rankin, Nigel (Warwick)" userId="110506c4-6667-49a9-ae82-2c056fa5d9b2" providerId="ADAL" clId="{5D22D5E9-1C22-49AF-B11D-2632FF519CF2}" dt="2024-03-06T10:37:35.578" v="5346" actId="164"/>
          <ac:picMkLst>
            <pc:docMk/>
            <pc:sldMk cId="1652828288" sldId="2147475868"/>
            <ac:picMk id="3" creationId="{A7ECF65F-3954-7EC4-4225-A0A1CC4BD24F}"/>
          </ac:picMkLst>
        </pc:picChg>
        <pc:picChg chg="add mod">
          <ac:chgData name="Rankin, Nigel (Warwick)" userId="110506c4-6667-49a9-ae82-2c056fa5d9b2" providerId="ADAL" clId="{5D22D5E9-1C22-49AF-B11D-2632FF519CF2}" dt="2024-03-06T10:37:35.578" v="5346" actId="164"/>
          <ac:picMkLst>
            <pc:docMk/>
            <pc:sldMk cId="1652828288" sldId="2147475868"/>
            <ac:picMk id="4" creationId="{E1DF8609-11E8-E9BA-18F1-85CA1D57EF57}"/>
          </ac:picMkLst>
        </pc:picChg>
      </pc:sldChg>
      <pc:sldChg chg="addSp modSp new mod modAnim">
        <pc:chgData name="Rankin, Nigel (Warwick)" userId="110506c4-6667-49a9-ae82-2c056fa5d9b2" providerId="ADAL" clId="{5D22D5E9-1C22-49AF-B11D-2632FF519CF2}" dt="2024-03-08T18:13:23.441" v="17986"/>
        <pc:sldMkLst>
          <pc:docMk/>
          <pc:sldMk cId="3426042901" sldId="2147475869"/>
        </pc:sldMkLst>
        <pc:spChg chg="add mod">
          <ac:chgData name="Rankin, Nigel (Warwick)" userId="110506c4-6667-49a9-ae82-2c056fa5d9b2" providerId="ADAL" clId="{5D22D5E9-1C22-49AF-B11D-2632FF519CF2}" dt="2024-03-08T18:13:17.312" v="17984" actId="164"/>
          <ac:spMkLst>
            <pc:docMk/>
            <pc:sldMk cId="3426042901" sldId="2147475869"/>
            <ac:spMk id="5" creationId="{FB462612-175F-B771-DF4B-8ECA48F67DF5}"/>
          </ac:spMkLst>
        </pc:spChg>
        <pc:spChg chg="add mod">
          <ac:chgData name="Rankin, Nigel (Warwick)" userId="110506c4-6667-49a9-ae82-2c056fa5d9b2" providerId="ADAL" clId="{5D22D5E9-1C22-49AF-B11D-2632FF519CF2}" dt="2024-03-08T18:13:17.312" v="17984" actId="164"/>
          <ac:spMkLst>
            <pc:docMk/>
            <pc:sldMk cId="3426042901" sldId="2147475869"/>
            <ac:spMk id="6" creationId="{39479B7F-A229-1D1A-D136-52EEBDAB79DD}"/>
          </ac:spMkLst>
        </pc:spChg>
        <pc:spChg chg="add mod">
          <ac:chgData name="Rankin, Nigel (Warwick)" userId="110506c4-6667-49a9-ae82-2c056fa5d9b2" providerId="ADAL" clId="{5D22D5E9-1C22-49AF-B11D-2632FF519CF2}" dt="2024-03-08T18:13:17.312" v="17984" actId="164"/>
          <ac:spMkLst>
            <pc:docMk/>
            <pc:sldMk cId="3426042901" sldId="2147475869"/>
            <ac:spMk id="9" creationId="{5E24880A-AA3B-907B-B9F1-B74A24013202}"/>
          </ac:spMkLst>
        </pc:spChg>
        <pc:spChg chg="add mod">
          <ac:chgData name="Rankin, Nigel (Warwick)" userId="110506c4-6667-49a9-ae82-2c056fa5d9b2" providerId="ADAL" clId="{5D22D5E9-1C22-49AF-B11D-2632FF519CF2}" dt="2024-03-08T18:13:17.312" v="17984" actId="164"/>
          <ac:spMkLst>
            <pc:docMk/>
            <pc:sldMk cId="3426042901" sldId="2147475869"/>
            <ac:spMk id="10" creationId="{65A3E02E-8994-A7C5-8BA9-FACC2F07FE88}"/>
          </ac:spMkLst>
        </pc:spChg>
        <pc:spChg chg="add mod">
          <ac:chgData name="Rankin, Nigel (Warwick)" userId="110506c4-6667-49a9-ae82-2c056fa5d9b2" providerId="ADAL" clId="{5D22D5E9-1C22-49AF-B11D-2632FF519CF2}" dt="2024-03-08T14:24:17.419" v="16829" actId="207"/>
          <ac:spMkLst>
            <pc:docMk/>
            <pc:sldMk cId="3426042901" sldId="2147475869"/>
            <ac:spMk id="17" creationId="{0656E5CC-F0BB-F4C0-A2EC-07080883B682}"/>
          </ac:spMkLst>
        </pc:spChg>
        <pc:grpChg chg="add mod">
          <ac:chgData name="Rankin, Nigel (Warwick)" userId="110506c4-6667-49a9-ae82-2c056fa5d9b2" providerId="ADAL" clId="{5D22D5E9-1C22-49AF-B11D-2632FF519CF2}" dt="2024-03-06T10:38:45.602" v="5401" actId="1076"/>
          <ac:grpSpMkLst>
            <pc:docMk/>
            <pc:sldMk cId="3426042901" sldId="2147475869"/>
            <ac:grpSpMk id="4" creationId="{2391CD24-3DB5-A406-FA2B-D2EC4708A10A}"/>
          </ac:grpSpMkLst>
        </pc:grpChg>
        <pc:grpChg chg="add mod">
          <ac:chgData name="Rankin, Nigel (Warwick)" userId="110506c4-6667-49a9-ae82-2c056fa5d9b2" providerId="ADAL" clId="{5D22D5E9-1C22-49AF-B11D-2632FF519CF2}" dt="2024-03-08T18:13:17.312" v="17984" actId="164"/>
          <ac:grpSpMkLst>
            <pc:docMk/>
            <pc:sldMk cId="3426042901" sldId="2147475869"/>
            <ac:grpSpMk id="11" creationId="{4C6D360B-793E-AD50-9C31-4E2DBF454D0D}"/>
          </ac:grpSpMkLst>
        </pc:grpChg>
        <pc:picChg chg="add mod">
          <ac:chgData name="Rankin, Nigel (Warwick)" userId="110506c4-6667-49a9-ae82-2c056fa5d9b2" providerId="ADAL" clId="{5D22D5E9-1C22-49AF-B11D-2632FF519CF2}" dt="2024-03-06T10:38:33.366" v="5376" actId="164"/>
          <ac:picMkLst>
            <pc:docMk/>
            <pc:sldMk cId="3426042901" sldId="2147475869"/>
            <ac:picMk id="2" creationId="{40C9CD43-C87C-3A9E-06F7-FA66B38B7006}"/>
          </ac:picMkLst>
        </pc:picChg>
        <pc:picChg chg="add mod">
          <ac:chgData name="Rankin, Nigel (Warwick)" userId="110506c4-6667-49a9-ae82-2c056fa5d9b2" providerId="ADAL" clId="{5D22D5E9-1C22-49AF-B11D-2632FF519CF2}" dt="2024-03-06T10:38:33.366" v="5376" actId="164"/>
          <ac:picMkLst>
            <pc:docMk/>
            <pc:sldMk cId="3426042901" sldId="2147475869"/>
            <ac:picMk id="3" creationId="{30F56B0A-0866-1D75-8C56-9A7218C3E84E}"/>
          </ac:picMkLst>
        </pc:picChg>
        <pc:cxnChg chg="add mod">
          <ac:chgData name="Rankin, Nigel (Warwick)" userId="110506c4-6667-49a9-ae82-2c056fa5d9b2" providerId="ADAL" clId="{5D22D5E9-1C22-49AF-B11D-2632FF519CF2}" dt="2024-03-08T18:13:17.312" v="17984" actId="164"/>
          <ac:cxnSpMkLst>
            <pc:docMk/>
            <pc:sldMk cId="3426042901" sldId="2147475869"/>
            <ac:cxnSpMk id="7" creationId="{C1126FDC-9006-EFE2-93AE-CC9A5B2B6F4A}"/>
          </ac:cxnSpMkLst>
        </pc:cxnChg>
        <pc:cxnChg chg="add mod">
          <ac:chgData name="Rankin, Nigel (Warwick)" userId="110506c4-6667-49a9-ae82-2c056fa5d9b2" providerId="ADAL" clId="{5D22D5E9-1C22-49AF-B11D-2632FF519CF2}" dt="2024-03-08T18:13:17.312" v="17984" actId="164"/>
          <ac:cxnSpMkLst>
            <pc:docMk/>
            <pc:sldMk cId="3426042901" sldId="2147475869"/>
            <ac:cxnSpMk id="8" creationId="{5DC9B40E-9C2A-8992-0E28-B2B2D302FAFE}"/>
          </ac:cxnSpMkLst>
        </pc:cxnChg>
      </pc:sldChg>
      <pc:sldChg chg="addSp modSp new mod">
        <pc:chgData name="Rankin, Nigel (Warwick)" userId="110506c4-6667-49a9-ae82-2c056fa5d9b2" providerId="ADAL" clId="{5D22D5E9-1C22-49AF-B11D-2632FF519CF2}" dt="2024-03-08T14:24:22.623" v="16831" actId="207"/>
        <pc:sldMkLst>
          <pc:docMk/>
          <pc:sldMk cId="2664001856" sldId="2147475870"/>
        </pc:sldMkLst>
        <pc:spChg chg="add mod">
          <ac:chgData name="Rankin, Nigel (Warwick)" userId="110506c4-6667-49a9-ae82-2c056fa5d9b2" providerId="ADAL" clId="{5D22D5E9-1C22-49AF-B11D-2632FF519CF2}" dt="2024-03-08T14:24:22.623" v="16831" actId="207"/>
          <ac:spMkLst>
            <pc:docMk/>
            <pc:sldMk cId="2664001856" sldId="2147475870"/>
            <ac:spMk id="6" creationId="{362A4B50-FAA6-8E35-C37A-C97C17B004F0}"/>
          </ac:spMkLst>
        </pc:spChg>
        <pc:grpChg chg="add mod">
          <ac:chgData name="Rankin, Nigel (Warwick)" userId="110506c4-6667-49a9-ae82-2c056fa5d9b2" providerId="ADAL" clId="{5D22D5E9-1C22-49AF-B11D-2632FF519CF2}" dt="2024-03-06T10:45:23.324" v="5466" actId="1076"/>
          <ac:grpSpMkLst>
            <pc:docMk/>
            <pc:sldMk cId="2664001856" sldId="2147475870"/>
            <ac:grpSpMk id="5" creationId="{677B5982-8EB4-5A3F-6A07-695F87B9D82B}"/>
          </ac:grpSpMkLst>
        </pc:grpChg>
        <pc:picChg chg="add mod">
          <ac:chgData name="Rankin, Nigel (Warwick)" userId="110506c4-6667-49a9-ae82-2c056fa5d9b2" providerId="ADAL" clId="{5D22D5E9-1C22-49AF-B11D-2632FF519CF2}" dt="2024-03-06T10:45:12.790" v="5441" actId="164"/>
          <ac:picMkLst>
            <pc:docMk/>
            <pc:sldMk cId="2664001856" sldId="2147475870"/>
            <ac:picMk id="2" creationId="{A8A0C370-7C15-B7EE-20AA-7CD3F4A9D441}"/>
          </ac:picMkLst>
        </pc:picChg>
        <pc:picChg chg="add mod">
          <ac:chgData name="Rankin, Nigel (Warwick)" userId="110506c4-6667-49a9-ae82-2c056fa5d9b2" providerId="ADAL" clId="{5D22D5E9-1C22-49AF-B11D-2632FF519CF2}" dt="2024-03-06T10:45:12.790" v="5441" actId="164"/>
          <ac:picMkLst>
            <pc:docMk/>
            <pc:sldMk cId="2664001856" sldId="2147475870"/>
            <ac:picMk id="3" creationId="{DF8F0F95-6B91-7017-7F33-6500D9A4772C}"/>
          </ac:picMkLst>
        </pc:picChg>
        <pc:picChg chg="add mod">
          <ac:chgData name="Rankin, Nigel (Warwick)" userId="110506c4-6667-49a9-ae82-2c056fa5d9b2" providerId="ADAL" clId="{5D22D5E9-1C22-49AF-B11D-2632FF519CF2}" dt="2024-03-06T10:45:12.790" v="5441" actId="164"/>
          <ac:picMkLst>
            <pc:docMk/>
            <pc:sldMk cId="2664001856" sldId="2147475870"/>
            <ac:picMk id="4" creationId="{C4676DE7-B5CA-1ACB-2289-BA42DEADEF6B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8T14:24:27.977" v="16833" actId="207"/>
        <pc:sldMkLst>
          <pc:docMk/>
          <pc:sldMk cId="425479260" sldId="2147475871"/>
        </pc:sldMkLst>
        <pc:spChg chg="add mod">
          <ac:chgData name="Rankin, Nigel (Warwick)" userId="110506c4-6667-49a9-ae82-2c056fa5d9b2" providerId="ADAL" clId="{5D22D5E9-1C22-49AF-B11D-2632FF519CF2}" dt="2024-03-08T14:24:27.977" v="16833" actId="207"/>
          <ac:spMkLst>
            <pc:docMk/>
            <pc:sldMk cId="425479260" sldId="2147475871"/>
            <ac:spMk id="6" creationId="{1EF19D7C-BEB5-17A3-CD39-32A7F5B82FF0}"/>
          </ac:spMkLst>
        </pc:spChg>
        <pc:grpChg chg="add mod">
          <ac:chgData name="Rankin, Nigel (Warwick)" userId="110506c4-6667-49a9-ae82-2c056fa5d9b2" providerId="ADAL" clId="{5D22D5E9-1C22-49AF-B11D-2632FF519CF2}" dt="2024-03-06T10:45:56.140" v="5498" actId="1076"/>
          <ac:grpSpMkLst>
            <pc:docMk/>
            <pc:sldMk cId="425479260" sldId="2147475871"/>
            <ac:grpSpMk id="5" creationId="{5461FCC9-2490-89E4-5E82-31331B519994}"/>
          </ac:grpSpMkLst>
        </pc:grpChg>
        <pc:picChg chg="add mod">
          <ac:chgData name="Rankin, Nigel (Warwick)" userId="110506c4-6667-49a9-ae82-2c056fa5d9b2" providerId="ADAL" clId="{5D22D5E9-1C22-49AF-B11D-2632FF519CF2}" dt="2024-03-06T10:45:44.846" v="5470" actId="164"/>
          <ac:picMkLst>
            <pc:docMk/>
            <pc:sldMk cId="425479260" sldId="2147475871"/>
            <ac:picMk id="2" creationId="{B3E66CA4-AA5C-B049-5F25-038C84E5F688}"/>
          </ac:picMkLst>
        </pc:picChg>
        <pc:picChg chg="add mod">
          <ac:chgData name="Rankin, Nigel (Warwick)" userId="110506c4-6667-49a9-ae82-2c056fa5d9b2" providerId="ADAL" clId="{5D22D5E9-1C22-49AF-B11D-2632FF519CF2}" dt="2024-03-06T10:45:44.846" v="5470" actId="164"/>
          <ac:picMkLst>
            <pc:docMk/>
            <pc:sldMk cId="425479260" sldId="2147475871"/>
            <ac:picMk id="3" creationId="{A705A7C9-F499-32FE-8652-57847C724F38}"/>
          </ac:picMkLst>
        </pc:picChg>
        <pc:picChg chg="add mod">
          <ac:chgData name="Rankin, Nigel (Warwick)" userId="110506c4-6667-49a9-ae82-2c056fa5d9b2" providerId="ADAL" clId="{5D22D5E9-1C22-49AF-B11D-2632FF519CF2}" dt="2024-03-06T10:45:44.846" v="5470" actId="164"/>
          <ac:picMkLst>
            <pc:docMk/>
            <pc:sldMk cId="425479260" sldId="2147475871"/>
            <ac:picMk id="4" creationId="{4652386F-D3F5-F101-1E35-5C69D4ED9EC1}"/>
          </ac:picMkLst>
        </pc:picChg>
      </pc:sldChg>
      <pc:sldChg chg="addSp modSp new mod modAnim">
        <pc:chgData name="Rankin, Nigel (Warwick)" userId="110506c4-6667-49a9-ae82-2c056fa5d9b2" providerId="ADAL" clId="{5D22D5E9-1C22-49AF-B11D-2632FF519CF2}" dt="2024-03-08T18:14:06.320" v="17995" actId="1038"/>
        <pc:sldMkLst>
          <pc:docMk/>
          <pc:sldMk cId="858869481" sldId="2147475872"/>
        </pc:sldMkLst>
        <pc:spChg chg="add mod">
          <ac:chgData name="Rankin, Nigel (Warwick)" userId="110506c4-6667-49a9-ae82-2c056fa5d9b2" providerId="ADAL" clId="{5D22D5E9-1C22-49AF-B11D-2632FF519CF2}" dt="2024-03-06T13:53:01.889" v="7725" actId="2711"/>
          <ac:spMkLst>
            <pc:docMk/>
            <pc:sldMk cId="858869481" sldId="2147475872"/>
            <ac:spMk id="3" creationId="{F24612CA-7153-5FC6-CB28-1F0EE1D27597}"/>
          </ac:spMkLst>
        </pc:spChg>
        <pc:spChg chg="add mod">
          <ac:chgData name="Rankin, Nigel (Warwick)" userId="110506c4-6667-49a9-ae82-2c056fa5d9b2" providerId="ADAL" clId="{5D22D5E9-1C22-49AF-B11D-2632FF519CF2}" dt="2024-03-06T13:53:01.889" v="7725" actId="2711"/>
          <ac:spMkLst>
            <pc:docMk/>
            <pc:sldMk cId="858869481" sldId="2147475872"/>
            <ac:spMk id="5" creationId="{F7F2A86E-6247-507E-98BF-68F448446B05}"/>
          </ac:spMkLst>
        </pc:spChg>
        <pc:spChg chg="add mod">
          <ac:chgData name="Rankin, Nigel (Warwick)" userId="110506c4-6667-49a9-ae82-2c056fa5d9b2" providerId="ADAL" clId="{5D22D5E9-1C22-49AF-B11D-2632FF519CF2}" dt="2024-03-06T13:53:01.889" v="7725" actId="2711"/>
          <ac:spMkLst>
            <pc:docMk/>
            <pc:sldMk cId="858869481" sldId="2147475872"/>
            <ac:spMk id="7" creationId="{E4E66FDE-7889-9978-641A-9775A544D38F}"/>
          </ac:spMkLst>
        </pc:spChg>
        <pc:spChg chg="add mod">
          <ac:chgData name="Rankin, Nigel (Warwick)" userId="110506c4-6667-49a9-ae82-2c056fa5d9b2" providerId="ADAL" clId="{5D22D5E9-1C22-49AF-B11D-2632FF519CF2}" dt="2024-03-06T13:53:01.889" v="7725" actId="2711"/>
          <ac:spMkLst>
            <pc:docMk/>
            <pc:sldMk cId="858869481" sldId="2147475872"/>
            <ac:spMk id="8" creationId="{2DA4204B-048E-3D1C-AA10-E448BBAD3D99}"/>
          </ac:spMkLst>
        </pc:spChg>
        <pc:spChg chg="add mod">
          <ac:chgData name="Rankin, Nigel (Warwick)" userId="110506c4-6667-49a9-ae82-2c056fa5d9b2" providerId="ADAL" clId="{5D22D5E9-1C22-49AF-B11D-2632FF519CF2}" dt="2024-03-06T13:53:01.889" v="7725" actId="2711"/>
          <ac:spMkLst>
            <pc:docMk/>
            <pc:sldMk cId="858869481" sldId="2147475872"/>
            <ac:spMk id="9" creationId="{2CB63006-1790-4034-4DC6-350D13F8621A}"/>
          </ac:spMkLst>
        </pc:spChg>
        <pc:spChg chg="mod">
          <ac:chgData name="Rankin, Nigel (Warwick)" userId="110506c4-6667-49a9-ae82-2c056fa5d9b2" providerId="ADAL" clId="{5D22D5E9-1C22-49AF-B11D-2632FF519CF2}" dt="2024-03-06T10:48:14.127" v="5566" actId="1035"/>
          <ac:spMkLst>
            <pc:docMk/>
            <pc:sldMk cId="858869481" sldId="2147475872"/>
            <ac:spMk id="15" creationId="{2634CBC2-B277-3D27-1283-70C5A11A162D}"/>
          </ac:spMkLst>
        </pc:spChg>
        <pc:spChg chg="mod">
          <ac:chgData name="Rankin, Nigel (Warwick)" userId="110506c4-6667-49a9-ae82-2c056fa5d9b2" providerId="ADAL" clId="{5D22D5E9-1C22-49AF-B11D-2632FF519CF2}" dt="2024-03-06T10:48:14.127" v="5566" actId="1035"/>
          <ac:spMkLst>
            <pc:docMk/>
            <pc:sldMk cId="858869481" sldId="2147475872"/>
            <ac:spMk id="16" creationId="{A5397A67-B5C0-4C32-D51F-552C44D7A269}"/>
          </ac:spMkLst>
        </pc:spChg>
        <pc:spChg chg="mod">
          <ac:chgData name="Rankin, Nigel (Warwick)" userId="110506c4-6667-49a9-ae82-2c056fa5d9b2" providerId="ADAL" clId="{5D22D5E9-1C22-49AF-B11D-2632FF519CF2}" dt="2024-03-06T10:48:14.127" v="5566" actId="1035"/>
          <ac:spMkLst>
            <pc:docMk/>
            <pc:sldMk cId="858869481" sldId="2147475872"/>
            <ac:spMk id="18" creationId="{D12806C3-FBC1-5157-A40C-5F061C7FB06E}"/>
          </ac:spMkLst>
        </pc:spChg>
        <pc:spChg chg="mod">
          <ac:chgData name="Rankin, Nigel (Warwick)" userId="110506c4-6667-49a9-ae82-2c056fa5d9b2" providerId="ADAL" clId="{5D22D5E9-1C22-49AF-B11D-2632FF519CF2}" dt="2024-03-06T10:48:14.127" v="5566" actId="1035"/>
          <ac:spMkLst>
            <pc:docMk/>
            <pc:sldMk cId="858869481" sldId="2147475872"/>
            <ac:spMk id="19" creationId="{03F43DB9-2F77-1D77-064D-150C0C095F15}"/>
          </ac:spMkLst>
        </pc:spChg>
        <pc:spChg chg="mod">
          <ac:chgData name="Rankin, Nigel (Warwick)" userId="110506c4-6667-49a9-ae82-2c056fa5d9b2" providerId="ADAL" clId="{5D22D5E9-1C22-49AF-B11D-2632FF519CF2}" dt="2024-03-06T10:48:14.127" v="5566" actId="1035"/>
          <ac:spMkLst>
            <pc:docMk/>
            <pc:sldMk cId="858869481" sldId="2147475872"/>
            <ac:spMk id="21" creationId="{7A3619A3-DA45-20EE-8542-FF6408F7C463}"/>
          </ac:spMkLst>
        </pc:spChg>
        <pc:spChg chg="mod">
          <ac:chgData name="Rankin, Nigel (Warwick)" userId="110506c4-6667-49a9-ae82-2c056fa5d9b2" providerId="ADAL" clId="{5D22D5E9-1C22-49AF-B11D-2632FF519CF2}" dt="2024-03-06T10:48:14.127" v="5566" actId="1035"/>
          <ac:spMkLst>
            <pc:docMk/>
            <pc:sldMk cId="858869481" sldId="2147475872"/>
            <ac:spMk id="22" creationId="{B1C33533-336E-7090-050E-9385042DE9E9}"/>
          </ac:spMkLst>
        </pc:spChg>
        <pc:spChg chg="mod">
          <ac:chgData name="Rankin, Nigel (Warwick)" userId="110506c4-6667-49a9-ae82-2c056fa5d9b2" providerId="ADAL" clId="{5D22D5E9-1C22-49AF-B11D-2632FF519CF2}" dt="2024-03-06T10:48:14.127" v="5566" actId="1035"/>
          <ac:spMkLst>
            <pc:docMk/>
            <pc:sldMk cId="858869481" sldId="2147475872"/>
            <ac:spMk id="25" creationId="{A61461AB-86D8-26D3-F873-FD88D9E2E7CF}"/>
          </ac:spMkLst>
        </pc:spChg>
        <pc:spChg chg="mod">
          <ac:chgData name="Rankin, Nigel (Warwick)" userId="110506c4-6667-49a9-ae82-2c056fa5d9b2" providerId="ADAL" clId="{5D22D5E9-1C22-49AF-B11D-2632FF519CF2}" dt="2024-03-06T10:48:14.127" v="5566" actId="1035"/>
          <ac:spMkLst>
            <pc:docMk/>
            <pc:sldMk cId="858869481" sldId="2147475872"/>
            <ac:spMk id="26" creationId="{4A6CA1DF-FE97-1889-10C2-9BC2EE8B58F4}"/>
          </ac:spMkLst>
        </pc:spChg>
        <pc:spChg chg="mod">
          <ac:chgData name="Rankin, Nigel (Warwick)" userId="110506c4-6667-49a9-ae82-2c056fa5d9b2" providerId="ADAL" clId="{5D22D5E9-1C22-49AF-B11D-2632FF519CF2}" dt="2024-03-06T10:48:14.127" v="5566" actId="1035"/>
          <ac:spMkLst>
            <pc:docMk/>
            <pc:sldMk cId="858869481" sldId="2147475872"/>
            <ac:spMk id="29" creationId="{3CE731D7-A3DF-860E-421C-57AA77991061}"/>
          </ac:spMkLst>
        </pc:spChg>
        <pc:spChg chg="mod">
          <ac:chgData name="Rankin, Nigel (Warwick)" userId="110506c4-6667-49a9-ae82-2c056fa5d9b2" providerId="ADAL" clId="{5D22D5E9-1C22-49AF-B11D-2632FF519CF2}" dt="2024-03-06T10:48:14.127" v="5566" actId="1035"/>
          <ac:spMkLst>
            <pc:docMk/>
            <pc:sldMk cId="858869481" sldId="2147475872"/>
            <ac:spMk id="30" creationId="{183A3466-0382-1611-2273-235C5F8E8448}"/>
          </ac:spMkLst>
        </pc:spChg>
        <pc:spChg chg="add mod">
          <ac:chgData name="Rankin, Nigel (Warwick)" userId="110506c4-6667-49a9-ae82-2c056fa5d9b2" providerId="ADAL" clId="{5D22D5E9-1C22-49AF-B11D-2632FF519CF2}" dt="2024-03-06T13:53:01.889" v="7725" actId="2711"/>
          <ac:spMkLst>
            <pc:docMk/>
            <pc:sldMk cId="858869481" sldId="2147475872"/>
            <ac:spMk id="31" creationId="{C7C54DE9-4661-5144-61F5-E87140BF83C8}"/>
          </ac:spMkLst>
        </pc:spChg>
        <pc:spChg chg="add mod">
          <ac:chgData name="Rankin, Nigel (Warwick)" userId="110506c4-6667-49a9-ae82-2c056fa5d9b2" providerId="ADAL" clId="{5D22D5E9-1C22-49AF-B11D-2632FF519CF2}" dt="2024-03-06T13:53:01.889" v="7725" actId="2711"/>
          <ac:spMkLst>
            <pc:docMk/>
            <pc:sldMk cId="858869481" sldId="2147475872"/>
            <ac:spMk id="32" creationId="{684598E0-B529-8C9B-A563-7545708E4540}"/>
          </ac:spMkLst>
        </pc:spChg>
        <pc:spChg chg="add mod">
          <ac:chgData name="Rankin, Nigel (Warwick)" userId="110506c4-6667-49a9-ae82-2c056fa5d9b2" providerId="ADAL" clId="{5D22D5E9-1C22-49AF-B11D-2632FF519CF2}" dt="2024-03-06T13:53:01.889" v="7725" actId="2711"/>
          <ac:spMkLst>
            <pc:docMk/>
            <pc:sldMk cId="858869481" sldId="2147475872"/>
            <ac:spMk id="33" creationId="{AA8FCC71-C474-80DD-E255-C75EF9D001EF}"/>
          </ac:spMkLst>
        </pc:spChg>
        <pc:spChg chg="mod">
          <ac:chgData name="Rankin, Nigel (Warwick)" userId="110506c4-6667-49a9-ae82-2c056fa5d9b2" providerId="ADAL" clId="{5D22D5E9-1C22-49AF-B11D-2632FF519CF2}" dt="2024-03-06T10:48:14.127" v="5566" actId="1035"/>
          <ac:spMkLst>
            <pc:docMk/>
            <pc:sldMk cId="858869481" sldId="2147475872"/>
            <ac:spMk id="36" creationId="{17409C17-E4CA-FA51-5388-F8E3B1545D24}"/>
          </ac:spMkLst>
        </pc:spChg>
        <pc:spChg chg="mod">
          <ac:chgData name="Rankin, Nigel (Warwick)" userId="110506c4-6667-49a9-ae82-2c056fa5d9b2" providerId="ADAL" clId="{5D22D5E9-1C22-49AF-B11D-2632FF519CF2}" dt="2024-03-06T10:48:14.127" v="5566" actId="1035"/>
          <ac:spMkLst>
            <pc:docMk/>
            <pc:sldMk cId="858869481" sldId="2147475872"/>
            <ac:spMk id="37" creationId="{B84A7D89-ABA9-D878-34DB-C1D91CC72F60}"/>
          </ac:spMkLst>
        </pc:spChg>
        <pc:spChg chg="add mod">
          <ac:chgData name="Rankin, Nigel (Warwick)" userId="110506c4-6667-49a9-ae82-2c056fa5d9b2" providerId="ADAL" clId="{5D22D5E9-1C22-49AF-B11D-2632FF519CF2}" dt="2024-03-08T14:24:58.281" v="16842" actId="403"/>
          <ac:spMkLst>
            <pc:docMk/>
            <pc:sldMk cId="858869481" sldId="2147475872"/>
            <ac:spMk id="39" creationId="{32F16539-9E5F-7651-8320-6208BC41DA0A}"/>
          </ac:spMkLst>
        </pc:spChg>
        <pc:spChg chg="add mod">
          <ac:chgData name="Rankin, Nigel (Warwick)" userId="110506c4-6667-49a9-ae82-2c056fa5d9b2" providerId="ADAL" clId="{5D22D5E9-1C22-49AF-B11D-2632FF519CF2}" dt="2024-03-06T13:53:01.889" v="7725" actId="2711"/>
          <ac:spMkLst>
            <pc:docMk/>
            <pc:sldMk cId="858869481" sldId="2147475872"/>
            <ac:spMk id="40" creationId="{E961056F-A2E8-EDF0-85EB-FD2C74E4091C}"/>
          </ac:spMkLst>
        </pc:spChg>
        <pc:spChg chg="add mod">
          <ac:chgData name="Rankin, Nigel (Warwick)" userId="110506c4-6667-49a9-ae82-2c056fa5d9b2" providerId="ADAL" clId="{5D22D5E9-1C22-49AF-B11D-2632FF519CF2}" dt="2024-03-06T13:53:01.889" v="7725" actId="2711"/>
          <ac:spMkLst>
            <pc:docMk/>
            <pc:sldMk cId="858869481" sldId="2147475872"/>
            <ac:spMk id="41" creationId="{0E7E2B80-784B-35EA-697A-2D94AA1B2A08}"/>
          </ac:spMkLst>
        </pc:spChg>
        <pc:grpChg chg="add mod">
          <ac:chgData name="Rankin, Nigel (Warwick)" userId="110506c4-6667-49a9-ae82-2c056fa5d9b2" providerId="ADAL" clId="{5D22D5E9-1C22-49AF-B11D-2632FF519CF2}" dt="2024-03-06T13:53:01.889" v="7725" actId="2711"/>
          <ac:grpSpMkLst>
            <pc:docMk/>
            <pc:sldMk cId="858869481" sldId="2147475872"/>
            <ac:grpSpMk id="14" creationId="{3FAA52BA-0F06-78E8-7ACD-EF7E216385B0}"/>
          </ac:grpSpMkLst>
        </pc:grpChg>
        <pc:grpChg chg="add mod">
          <ac:chgData name="Rankin, Nigel (Warwick)" userId="110506c4-6667-49a9-ae82-2c056fa5d9b2" providerId="ADAL" clId="{5D22D5E9-1C22-49AF-B11D-2632FF519CF2}" dt="2024-03-06T13:53:01.889" v="7725" actId="2711"/>
          <ac:grpSpMkLst>
            <pc:docMk/>
            <pc:sldMk cId="858869481" sldId="2147475872"/>
            <ac:grpSpMk id="17" creationId="{92F69571-CDB7-D577-E68D-C66EEDD3AEC1}"/>
          </ac:grpSpMkLst>
        </pc:grpChg>
        <pc:grpChg chg="add mod">
          <ac:chgData name="Rankin, Nigel (Warwick)" userId="110506c4-6667-49a9-ae82-2c056fa5d9b2" providerId="ADAL" clId="{5D22D5E9-1C22-49AF-B11D-2632FF519CF2}" dt="2024-03-06T13:53:01.889" v="7725" actId="2711"/>
          <ac:grpSpMkLst>
            <pc:docMk/>
            <pc:sldMk cId="858869481" sldId="2147475872"/>
            <ac:grpSpMk id="20" creationId="{3EE3FE37-F209-CEF2-B0DD-7D176B46E131}"/>
          </ac:grpSpMkLst>
        </pc:grpChg>
        <pc:grpChg chg="add mod">
          <ac:chgData name="Rankin, Nigel (Warwick)" userId="110506c4-6667-49a9-ae82-2c056fa5d9b2" providerId="ADAL" clId="{5D22D5E9-1C22-49AF-B11D-2632FF519CF2}" dt="2024-03-06T13:53:01.889" v="7725" actId="2711"/>
          <ac:grpSpMkLst>
            <pc:docMk/>
            <pc:sldMk cId="858869481" sldId="2147475872"/>
            <ac:grpSpMk id="24" creationId="{F0923641-0865-6DFC-5A4B-A799B51DC512}"/>
          </ac:grpSpMkLst>
        </pc:grpChg>
        <pc:grpChg chg="add mod">
          <ac:chgData name="Rankin, Nigel (Warwick)" userId="110506c4-6667-49a9-ae82-2c056fa5d9b2" providerId="ADAL" clId="{5D22D5E9-1C22-49AF-B11D-2632FF519CF2}" dt="2024-03-06T13:53:01.889" v="7725" actId="2711"/>
          <ac:grpSpMkLst>
            <pc:docMk/>
            <pc:sldMk cId="858869481" sldId="2147475872"/>
            <ac:grpSpMk id="28" creationId="{2E587869-698C-E7EB-432C-522A1FB4FC99}"/>
          </ac:grpSpMkLst>
        </pc:grpChg>
        <pc:grpChg chg="add mod">
          <ac:chgData name="Rankin, Nigel (Warwick)" userId="110506c4-6667-49a9-ae82-2c056fa5d9b2" providerId="ADAL" clId="{5D22D5E9-1C22-49AF-B11D-2632FF519CF2}" dt="2024-03-08T18:14:06.320" v="17995" actId="1038"/>
          <ac:grpSpMkLst>
            <pc:docMk/>
            <pc:sldMk cId="858869481" sldId="2147475872"/>
            <ac:grpSpMk id="35" creationId="{D835504D-0176-F861-1C71-981974BC3C88}"/>
          </ac:grpSpMkLst>
        </pc:grpChg>
        <pc:picChg chg="add mod">
          <ac:chgData name="Rankin, Nigel (Warwick)" userId="110506c4-6667-49a9-ae82-2c056fa5d9b2" providerId="ADAL" clId="{5D22D5E9-1C22-49AF-B11D-2632FF519CF2}" dt="2024-03-06T13:53:01.889" v="7725" actId="2711"/>
          <ac:picMkLst>
            <pc:docMk/>
            <pc:sldMk cId="858869481" sldId="2147475872"/>
            <ac:picMk id="4" creationId="{078D8EFE-51F1-90BF-FC11-A6A91AD87B48}"/>
          </ac:picMkLst>
        </pc:picChg>
        <pc:picChg chg="add mod">
          <ac:chgData name="Rankin, Nigel (Warwick)" userId="110506c4-6667-49a9-ae82-2c056fa5d9b2" providerId="ADAL" clId="{5D22D5E9-1C22-49AF-B11D-2632FF519CF2}" dt="2024-03-06T13:53:01.889" v="7725" actId="2711"/>
          <ac:picMkLst>
            <pc:docMk/>
            <pc:sldMk cId="858869481" sldId="2147475872"/>
            <ac:picMk id="6" creationId="{CD27F209-AF42-AEF5-8431-2DDE77C59A22}"/>
          </ac:picMkLst>
        </pc:picChg>
        <pc:picChg chg="add mod">
          <ac:chgData name="Rankin, Nigel (Warwick)" userId="110506c4-6667-49a9-ae82-2c056fa5d9b2" providerId="ADAL" clId="{5D22D5E9-1C22-49AF-B11D-2632FF519CF2}" dt="2024-03-06T13:53:01.889" v="7725" actId="2711"/>
          <ac:picMkLst>
            <pc:docMk/>
            <pc:sldMk cId="858869481" sldId="2147475872"/>
            <ac:picMk id="13" creationId="{1F4F0BAB-DADE-A1FD-A82C-5FAFBCFB7C1F}"/>
          </ac:picMkLst>
        </pc:picChg>
        <pc:picChg chg="add mod">
          <ac:chgData name="Rankin, Nigel (Warwick)" userId="110506c4-6667-49a9-ae82-2c056fa5d9b2" providerId="ADAL" clId="{5D22D5E9-1C22-49AF-B11D-2632FF519CF2}" dt="2024-03-06T13:53:01.889" v="7725" actId="2711"/>
          <ac:picMkLst>
            <pc:docMk/>
            <pc:sldMk cId="858869481" sldId="2147475872"/>
            <ac:picMk id="34" creationId="{A1A37F60-7B6D-ABC1-0300-E7DA6331B1F9}"/>
          </ac:picMkLst>
        </pc:picChg>
        <pc:cxnChg chg="add mod">
          <ac:chgData name="Rankin, Nigel (Warwick)" userId="110506c4-6667-49a9-ae82-2c056fa5d9b2" providerId="ADAL" clId="{5D22D5E9-1C22-49AF-B11D-2632FF519CF2}" dt="2024-03-06T13:53:01.889" v="7725" actId="2711"/>
          <ac:cxnSpMkLst>
            <pc:docMk/>
            <pc:sldMk cId="858869481" sldId="2147475872"/>
            <ac:cxnSpMk id="2" creationId="{86CABF14-060E-A57C-4BA9-ADB22AF30352}"/>
          </ac:cxnSpMkLst>
        </pc:cxnChg>
        <pc:cxnChg chg="add mod">
          <ac:chgData name="Rankin, Nigel (Warwick)" userId="110506c4-6667-49a9-ae82-2c056fa5d9b2" providerId="ADAL" clId="{5D22D5E9-1C22-49AF-B11D-2632FF519CF2}" dt="2024-03-06T13:53:01.889" v="7725" actId="2711"/>
          <ac:cxnSpMkLst>
            <pc:docMk/>
            <pc:sldMk cId="858869481" sldId="2147475872"/>
            <ac:cxnSpMk id="10" creationId="{F6065E33-E096-A760-E3E4-1352C2002A21}"/>
          </ac:cxnSpMkLst>
        </pc:cxnChg>
        <pc:cxnChg chg="add mod">
          <ac:chgData name="Rankin, Nigel (Warwick)" userId="110506c4-6667-49a9-ae82-2c056fa5d9b2" providerId="ADAL" clId="{5D22D5E9-1C22-49AF-B11D-2632FF519CF2}" dt="2024-03-06T13:53:01.889" v="7725" actId="2711"/>
          <ac:cxnSpMkLst>
            <pc:docMk/>
            <pc:sldMk cId="858869481" sldId="2147475872"/>
            <ac:cxnSpMk id="11" creationId="{1F80F457-2749-B8D6-976C-9C20D0E23DB0}"/>
          </ac:cxnSpMkLst>
        </pc:cxnChg>
        <pc:cxnChg chg="add mod">
          <ac:chgData name="Rankin, Nigel (Warwick)" userId="110506c4-6667-49a9-ae82-2c056fa5d9b2" providerId="ADAL" clId="{5D22D5E9-1C22-49AF-B11D-2632FF519CF2}" dt="2024-03-06T13:53:01.889" v="7725" actId="2711"/>
          <ac:cxnSpMkLst>
            <pc:docMk/>
            <pc:sldMk cId="858869481" sldId="2147475872"/>
            <ac:cxnSpMk id="12" creationId="{DB6363D1-7317-EEA1-C846-BB61DD90C7E6}"/>
          </ac:cxnSpMkLst>
        </pc:cxnChg>
        <pc:cxnChg chg="add mod">
          <ac:chgData name="Rankin, Nigel (Warwick)" userId="110506c4-6667-49a9-ae82-2c056fa5d9b2" providerId="ADAL" clId="{5D22D5E9-1C22-49AF-B11D-2632FF519CF2}" dt="2024-03-06T13:53:01.889" v="7725" actId="2711"/>
          <ac:cxnSpMkLst>
            <pc:docMk/>
            <pc:sldMk cId="858869481" sldId="2147475872"/>
            <ac:cxnSpMk id="23" creationId="{71EDE588-D08D-82D8-8AAA-01DA7F0C864A}"/>
          </ac:cxnSpMkLst>
        </pc:cxnChg>
        <pc:cxnChg chg="add mod">
          <ac:chgData name="Rankin, Nigel (Warwick)" userId="110506c4-6667-49a9-ae82-2c056fa5d9b2" providerId="ADAL" clId="{5D22D5E9-1C22-49AF-B11D-2632FF519CF2}" dt="2024-03-06T13:53:01.889" v="7725" actId="2711"/>
          <ac:cxnSpMkLst>
            <pc:docMk/>
            <pc:sldMk cId="858869481" sldId="2147475872"/>
            <ac:cxnSpMk id="27" creationId="{A7DB1FE1-4163-F7E4-0627-2594744B0161}"/>
          </ac:cxnSpMkLst>
        </pc:cxnChg>
        <pc:cxnChg chg="add mod ord">
          <ac:chgData name="Rankin, Nigel (Warwick)" userId="110506c4-6667-49a9-ae82-2c056fa5d9b2" providerId="ADAL" clId="{5D22D5E9-1C22-49AF-B11D-2632FF519CF2}" dt="2024-03-08T18:13:45.965" v="17987" actId="167"/>
          <ac:cxnSpMkLst>
            <pc:docMk/>
            <pc:sldMk cId="858869481" sldId="2147475872"/>
            <ac:cxnSpMk id="38" creationId="{3E42424B-2962-BF34-86B8-53FCCF92F919}"/>
          </ac:cxnSpMkLst>
        </pc:cxnChg>
      </pc:sldChg>
      <pc:sldChg chg="addSp modSp new mod">
        <pc:chgData name="Rankin, Nigel (Warwick)" userId="110506c4-6667-49a9-ae82-2c056fa5d9b2" providerId="ADAL" clId="{5D22D5E9-1C22-49AF-B11D-2632FF519CF2}" dt="2024-03-08T18:14:48.083" v="17997" actId="14100"/>
        <pc:sldMkLst>
          <pc:docMk/>
          <pc:sldMk cId="2769515961" sldId="2147475873"/>
        </pc:sldMkLst>
        <pc:spChg chg="add mod">
          <ac:chgData name="Rankin, Nigel (Warwick)" userId="110506c4-6667-49a9-ae82-2c056fa5d9b2" providerId="ADAL" clId="{5D22D5E9-1C22-49AF-B11D-2632FF519CF2}" dt="2024-03-08T18:14:48.083" v="17997" actId="14100"/>
          <ac:spMkLst>
            <pc:docMk/>
            <pc:sldMk cId="2769515961" sldId="2147475873"/>
            <ac:spMk id="2" creationId="{DECF87FE-F260-908E-8171-49FD91DC1026}"/>
          </ac:spMkLst>
        </pc:spChg>
        <pc:spChg chg="add mod">
          <ac:chgData name="Rankin, Nigel (Warwick)" userId="110506c4-6667-49a9-ae82-2c056fa5d9b2" providerId="ADAL" clId="{5D22D5E9-1C22-49AF-B11D-2632FF519CF2}" dt="2024-03-08T18:14:48.083" v="17997" actId="14100"/>
          <ac:spMkLst>
            <pc:docMk/>
            <pc:sldMk cId="2769515961" sldId="2147475873"/>
            <ac:spMk id="3" creationId="{76D20A33-79FB-1C8B-EF41-DF315409F384}"/>
          </ac:spMkLst>
        </pc:spChg>
        <pc:spChg chg="add mod">
          <ac:chgData name="Rankin, Nigel (Warwick)" userId="110506c4-6667-49a9-ae82-2c056fa5d9b2" providerId="ADAL" clId="{5D22D5E9-1C22-49AF-B11D-2632FF519CF2}" dt="2024-03-08T18:14:48.083" v="17997" actId="14100"/>
          <ac:spMkLst>
            <pc:docMk/>
            <pc:sldMk cId="2769515961" sldId="2147475873"/>
            <ac:spMk id="4" creationId="{F0F88D48-8DF6-C463-AAFB-3820CA940F93}"/>
          </ac:spMkLst>
        </pc:spChg>
        <pc:spChg chg="add mod">
          <ac:chgData name="Rankin, Nigel (Warwick)" userId="110506c4-6667-49a9-ae82-2c056fa5d9b2" providerId="ADAL" clId="{5D22D5E9-1C22-49AF-B11D-2632FF519CF2}" dt="2024-03-06T13:53:08.033" v="7726" actId="2711"/>
          <ac:spMkLst>
            <pc:docMk/>
            <pc:sldMk cId="2769515961" sldId="2147475873"/>
            <ac:spMk id="7" creationId="{40A1E390-6A2D-3D3A-B4EB-401302219376}"/>
          </ac:spMkLst>
        </pc:spChg>
        <pc:spChg chg="add mod">
          <ac:chgData name="Rankin, Nigel (Warwick)" userId="110506c4-6667-49a9-ae82-2c056fa5d9b2" providerId="ADAL" clId="{5D22D5E9-1C22-49AF-B11D-2632FF519CF2}" dt="2024-03-06T13:53:08.033" v="7726" actId="2711"/>
          <ac:spMkLst>
            <pc:docMk/>
            <pc:sldMk cId="2769515961" sldId="2147475873"/>
            <ac:spMk id="8" creationId="{F8BB6C9E-83A8-829D-4E32-3D99DB8D76F4}"/>
          </ac:spMkLst>
        </pc:spChg>
        <pc:spChg chg="add mod">
          <ac:chgData name="Rankin, Nigel (Warwick)" userId="110506c4-6667-49a9-ae82-2c056fa5d9b2" providerId="ADAL" clId="{5D22D5E9-1C22-49AF-B11D-2632FF519CF2}" dt="2024-03-06T13:53:08.033" v="7726" actId="2711"/>
          <ac:spMkLst>
            <pc:docMk/>
            <pc:sldMk cId="2769515961" sldId="2147475873"/>
            <ac:spMk id="9" creationId="{C92FC357-41D8-659E-F2AB-6920AD96F722}"/>
          </ac:spMkLst>
        </pc:spChg>
        <pc:spChg chg="add mod">
          <ac:chgData name="Rankin, Nigel (Warwick)" userId="110506c4-6667-49a9-ae82-2c056fa5d9b2" providerId="ADAL" clId="{5D22D5E9-1C22-49AF-B11D-2632FF519CF2}" dt="2024-03-06T13:53:08.033" v="7726" actId="2711"/>
          <ac:spMkLst>
            <pc:docMk/>
            <pc:sldMk cId="2769515961" sldId="2147475873"/>
            <ac:spMk id="10" creationId="{2659174E-58E9-F0FE-EA26-9FF49FEC0B48}"/>
          </ac:spMkLst>
        </pc:spChg>
        <pc:spChg chg="add mod">
          <ac:chgData name="Rankin, Nigel (Warwick)" userId="110506c4-6667-49a9-ae82-2c056fa5d9b2" providerId="ADAL" clId="{5D22D5E9-1C22-49AF-B11D-2632FF519CF2}" dt="2024-03-06T13:53:08.033" v="7726" actId="2711"/>
          <ac:spMkLst>
            <pc:docMk/>
            <pc:sldMk cId="2769515961" sldId="2147475873"/>
            <ac:spMk id="11" creationId="{850CA476-9AC0-EE19-250A-B03AC2AF2C09}"/>
          </ac:spMkLst>
        </pc:spChg>
        <pc:spChg chg="add mod">
          <ac:chgData name="Rankin, Nigel (Warwick)" userId="110506c4-6667-49a9-ae82-2c056fa5d9b2" providerId="ADAL" clId="{5D22D5E9-1C22-49AF-B11D-2632FF519CF2}" dt="2024-03-08T18:14:37.771" v="17996" actId="2710"/>
          <ac:spMkLst>
            <pc:docMk/>
            <pc:sldMk cId="2769515961" sldId="2147475873"/>
            <ac:spMk id="12" creationId="{B8D7491F-22D8-5543-E85E-90657B1E3431}"/>
          </ac:spMkLst>
        </pc:spChg>
        <pc:spChg chg="add mod">
          <ac:chgData name="Rankin, Nigel (Warwick)" userId="110506c4-6667-49a9-ae82-2c056fa5d9b2" providerId="ADAL" clId="{5D22D5E9-1C22-49AF-B11D-2632FF519CF2}" dt="2024-03-06T13:53:08.033" v="7726" actId="2711"/>
          <ac:spMkLst>
            <pc:docMk/>
            <pc:sldMk cId="2769515961" sldId="2147475873"/>
            <ac:spMk id="14" creationId="{1EC1EAAF-A0D1-5AFE-A62F-FC80F8D4917C}"/>
          </ac:spMkLst>
        </pc:spChg>
        <pc:spChg chg="add mod">
          <ac:chgData name="Rankin, Nigel (Warwick)" userId="110506c4-6667-49a9-ae82-2c056fa5d9b2" providerId="ADAL" clId="{5D22D5E9-1C22-49AF-B11D-2632FF519CF2}" dt="2024-03-08T14:24:37.720" v="16836" actId="404"/>
          <ac:spMkLst>
            <pc:docMk/>
            <pc:sldMk cId="2769515961" sldId="2147475873"/>
            <ac:spMk id="15" creationId="{B954098C-8D18-EEAF-62C2-2E606C1917C7}"/>
          </ac:spMkLst>
        </pc:spChg>
        <pc:cxnChg chg="add mod">
          <ac:chgData name="Rankin, Nigel (Warwick)" userId="110506c4-6667-49a9-ae82-2c056fa5d9b2" providerId="ADAL" clId="{5D22D5E9-1C22-49AF-B11D-2632FF519CF2}" dt="2024-03-06T10:50:48.254" v="5674"/>
          <ac:cxnSpMkLst>
            <pc:docMk/>
            <pc:sldMk cId="2769515961" sldId="2147475873"/>
            <ac:cxnSpMk id="5" creationId="{48731181-0803-097C-F819-1D93F93384A2}"/>
          </ac:cxnSpMkLst>
        </pc:cxnChg>
        <pc:cxnChg chg="add mod">
          <ac:chgData name="Rankin, Nigel (Warwick)" userId="110506c4-6667-49a9-ae82-2c056fa5d9b2" providerId="ADAL" clId="{5D22D5E9-1C22-49AF-B11D-2632FF519CF2}" dt="2024-03-06T10:50:48.254" v="5674"/>
          <ac:cxnSpMkLst>
            <pc:docMk/>
            <pc:sldMk cId="2769515961" sldId="2147475873"/>
            <ac:cxnSpMk id="6" creationId="{6CF04C02-0BBE-9323-11C4-D5133EAE69B5}"/>
          </ac:cxnSpMkLst>
        </pc:cxnChg>
        <pc:cxnChg chg="add mod">
          <ac:chgData name="Rankin, Nigel (Warwick)" userId="110506c4-6667-49a9-ae82-2c056fa5d9b2" providerId="ADAL" clId="{5D22D5E9-1C22-49AF-B11D-2632FF519CF2}" dt="2024-03-06T10:50:48.254" v="5674"/>
          <ac:cxnSpMkLst>
            <pc:docMk/>
            <pc:sldMk cId="2769515961" sldId="2147475873"/>
            <ac:cxnSpMk id="13" creationId="{BECA9F0C-C4E5-3A52-C2A4-6F8849E83ABF}"/>
          </ac:cxnSpMkLst>
        </pc:cxnChg>
      </pc:sldChg>
      <pc:sldChg chg="addSp delSp modSp new mod">
        <pc:chgData name="Rankin, Nigel (Warwick)" userId="110506c4-6667-49a9-ae82-2c056fa5d9b2" providerId="ADAL" clId="{5D22D5E9-1C22-49AF-B11D-2632FF519CF2}" dt="2024-03-06T13:53:17.061" v="7728" actId="404"/>
        <pc:sldMkLst>
          <pc:docMk/>
          <pc:sldMk cId="4291959528" sldId="2147475874"/>
        </pc:sldMkLst>
        <pc:spChg chg="add mod">
          <ac:chgData name="Rankin, Nigel (Warwick)" userId="110506c4-6667-49a9-ae82-2c056fa5d9b2" providerId="ADAL" clId="{5D22D5E9-1C22-49AF-B11D-2632FF519CF2}" dt="2024-03-06T13:53:13.748" v="7727" actId="2711"/>
          <ac:spMkLst>
            <pc:docMk/>
            <pc:sldMk cId="4291959528" sldId="2147475874"/>
            <ac:spMk id="2" creationId="{C10E9149-F086-5423-9AB7-1AC1E9B0CEC1}"/>
          </ac:spMkLst>
        </pc:spChg>
        <pc:spChg chg="add mod">
          <ac:chgData name="Rankin, Nigel (Warwick)" userId="110506c4-6667-49a9-ae82-2c056fa5d9b2" providerId="ADAL" clId="{5D22D5E9-1C22-49AF-B11D-2632FF519CF2}" dt="2024-03-06T13:53:13.748" v="7727" actId="2711"/>
          <ac:spMkLst>
            <pc:docMk/>
            <pc:sldMk cId="4291959528" sldId="2147475874"/>
            <ac:spMk id="3" creationId="{783BDE59-F003-CB1C-5B8A-18A871C28FAA}"/>
          </ac:spMkLst>
        </pc:spChg>
        <pc:spChg chg="mod topLvl">
          <ac:chgData name="Rankin, Nigel (Warwick)" userId="110506c4-6667-49a9-ae82-2c056fa5d9b2" providerId="ADAL" clId="{5D22D5E9-1C22-49AF-B11D-2632FF519CF2}" dt="2024-03-06T13:53:13.748" v="7727" actId="2711"/>
          <ac:spMkLst>
            <pc:docMk/>
            <pc:sldMk cId="4291959528" sldId="2147475874"/>
            <ac:spMk id="6" creationId="{F889D6B8-1EAC-426C-2EB9-9CDA2DACBA28}"/>
          </ac:spMkLst>
        </pc:spChg>
        <pc:spChg chg="del mod topLvl">
          <ac:chgData name="Rankin, Nigel (Warwick)" userId="110506c4-6667-49a9-ae82-2c056fa5d9b2" providerId="ADAL" clId="{5D22D5E9-1C22-49AF-B11D-2632FF519CF2}" dt="2024-03-06T10:54:04.922" v="5743" actId="478"/>
          <ac:spMkLst>
            <pc:docMk/>
            <pc:sldMk cId="4291959528" sldId="2147475874"/>
            <ac:spMk id="7" creationId="{F26E951D-4C6A-A13B-1C65-541035E56A5C}"/>
          </ac:spMkLst>
        </pc:spChg>
        <pc:spChg chg="add mod">
          <ac:chgData name="Rankin, Nigel (Warwick)" userId="110506c4-6667-49a9-ae82-2c056fa5d9b2" providerId="ADAL" clId="{5D22D5E9-1C22-49AF-B11D-2632FF519CF2}" dt="2024-03-06T13:53:13.748" v="7727" actId="2711"/>
          <ac:spMkLst>
            <pc:docMk/>
            <pc:sldMk cId="4291959528" sldId="2147475874"/>
            <ac:spMk id="8" creationId="{E8404775-0263-1B9B-858B-0ADFC94D1B30}"/>
          </ac:spMkLst>
        </pc:spChg>
        <pc:spChg chg="add mod">
          <ac:chgData name="Rankin, Nigel (Warwick)" userId="110506c4-6667-49a9-ae82-2c056fa5d9b2" providerId="ADAL" clId="{5D22D5E9-1C22-49AF-B11D-2632FF519CF2}" dt="2024-03-06T13:53:13.748" v="7727" actId="2711"/>
          <ac:spMkLst>
            <pc:docMk/>
            <pc:sldMk cId="4291959528" sldId="2147475874"/>
            <ac:spMk id="9" creationId="{CD1904A4-81CA-1EE4-BF35-30F30B11062C}"/>
          </ac:spMkLst>
        </pc:spChg>
        <pc:spChg chg="add mod">
          <ac:chgData name="Rankin, Nigel (Warwick)" userId="110506c4-6667-49a9-ae82-2c056fa5d9b2" providerId="ADAL" clId="{5D22D5E9-1C22-49AF-B11D-2632FF519CF2}" dt="2024-03-06T13:53:13.748" v="7727" actId="2711"/>
          <ac:spMkLst>
            <pc:docMk/>
            <pc:sldMk cId="4291959528" sldId="2147475874"/>
            <ac:spMk id="10" creationId="{5B1ECF11-A73B-7244-4007-45FE8970DB85}"/>
          </ac:spMkLst>
        </pc:spChg>
        <pc:spChg chg="add mod">
          <ac:chgData name="Rankin, Nigel (Warwick)" userId="110506c4-6667-49a9-ae82-2c056fa5d9b2" providerId="ADAL" clId="{5D22D5E9-1C22-49AF-B11D-2632FF519CF2}" dt="2024-03-06T13:53:13.748" v="7727" actId="2711"/>
          <ac:spMkLst>
            <pc:docMk/>
            <pc:sldMk cId="4291959528" sldId="2147475874"/>
            <ac:spMk id="11" creationId="{EF46C51B-C1B3-CF5C-FAD0-EA67508BB05E}"/>
          </ac:spMkLst>
        </pc:spChg>
        <pc:spChg chg="mod topLvl">
          <ac:chgData name="Rankin, Nigel (Warwick)" userId="110506c4-6667-49a9-ae82-2c056fa5d9b2" providerId="ADAL" clId="{5D22D5E9-1C22-49AF-B11D-2632FF519CF2}" dt="2024-03-06T13:53:13.748" v="7727" actId="2711"/>
          <ac:spMkLst>
            <pc:docMk/>
            <pc:sldMk cId="4291959528" sldId="2147475874"/>
            <ac:spMk id="17" creationId="{396897EC-D6F2-1DD9-FC21-044FC0DD8978}"/>
          </ac:spMkLst>
        </pc:spChg>
        <pc:spChg chg="del mod topLvl">
          <ac:chgData name="Rankin, Nigel (Warwick)" userId="110506c4-6667-49a9-ae82-2c056fa5d9b2" providerId="ADAL" clId="{5D22D5E9-1C22-49AF-B11D-2632FF519CF2}" dt="2024-03-06T11:22:36.335" v="5755" actId="478"/>
          <ac:spMkLst>
            <pc:docMk/>
            <pc:sldMk cId="4291959528" sldId="2147475874"/>
            <ac:spMk id="18" creationId="{1F0AFE1D-2F52-4002-1103-D8B9EC0CD8DC}"/>
          </ac:spMkLst>
        </pc:spChg>
        <pc:spChg chg="add mod">
          <ac:chgData name="Rankin, Nigel (Warwick)" userId="110506c4-6667-49a9-ae82-2c056fa5d9b2" providerId="ADAL" clId="{5D22D5E9-1C22-49AF-B11D-2632FF519CF2}" dt="2024-03-06T13:53:13.748" v="7727" actId="2711"/>
          <ac:spMkLst>
            <pc:docMk/>
            <pc:sldMk cId="4291959528" sldId="2147475874"/>
            <ac:spMk id="19" creationId="{D8FA69D9-3510-19BB-05FB-22EBF8A30513}"/>
          </ac:spMkLst>
        </pc:spChg>
        <pc:spChg chg="add mod">
          <ac:chgData name="Rankin, Nigel (Warwick)" userId="110506c4-6667-49a9-ae82-2c056fa5d9b2" providerId="ADAL" clId="{5D22D5E9-1C22-49AF-B11D-2632FF519CF2}" dt="2024-03-06T13:53:13.748" v="7727" actId="2711"/>
          <ac:spMkLst>
            <pc:docMk/>
            <pc:sldMk cId="4291959528" sldId="2147475874"/>
            <ac:spMk id="20" creationId="{3B12AC17-BAE0-6607-EB97-3E4CB469E6D3}"/>
          </ac:spMkLst>
        </pc:spChg>
        <pc:spChg chg="mod topLvl">
          <ac:chgData name="Rankin, Nigel (Warwick)" userId="110506c4-6667-49a9-ae82-2c056fa5d9b2" providerId="ADAL" clId="{5D22D5E9-1C22-49AF-B11D-2632FF519CF2}" dt="2024-03-06T13:53:13.748" v="7727" actId="2711"/>
          <ac:spMkLst>
            <pc:docMk/>
            <pc:sldMk cId="4291959528" sldId="2147475874"/>
            <ac:spMk id="22" creationId="{C137B4CD-486B-F01D-82E5-A05706CFBD50}"/>
          </ac:spMkLst>
        </pc:spChg>
        <pc:spChg chg="del mod topLvl">
          <ac:chgData name="Rankin, Nigel (Warwick)" userId="110506c4-6667-49a9-ae82-2c056fa5d9b2" providerId="ADAL" clId="{5D22D5E9-1C22-49AF-B11D-2632FF519CF2}" dt="2024-03-06T10:53:57.120" v="5740" actId="478"/>
          <ac:spMkLst>
            <pc:docMk/>
            <pc:sldMk cId="4291959528" sldId="2147475874"/>
            <ac:spMk id="23" creationId="{82719C2C-3C8F-5CD7-4B54-3CB02ECA8C00}"/>
          </ac:spMkLst>
        </pc:spChg>
        <pc:spChg chg="add mod">
          <ac:chgData name="Rankin, Nigel (Warwick)" userId="110506c4-6667-49a9-ae82-2c056fa5d9b2" providerId="ADAL" clId="{5D22D5E9-1C22-49AF-B11D-2632FF519CF2}" dt="2024-03-06T13:53:13.748" v="7727" actId="2711"/>
          <ac:spMkLst>
            <pc:docMk/>
            <pc:sldMk cId="4291959528" sldId="2147475874"/>
            <ac:spMk id="27" creationId="{7734F28C-7E39-BCBD-F85E-9EDCC237AC59}"/>
          </ac:spMkLst>
        </pc:spChg>
        <pc:spChg chg="add mod">
          <ac:chgData name="Rankin, Nigel (Warwick)" userId="110506c4-6667-49a9-ae82-2c056fa5d9b2" providerId="ADAL" clId="{5D22D5E9-1C22-49AF-B11D-2632FF519CF2}" dt="2024-03-06T13:53:17.061" v="7728" actId="404"/>
          <ac:spMkLst>
            <pc:docMk/>
            <pc:sldMk cId="4291959528" sldId="2147475874"/>
            <ac:spMk id="30" creationId="{EB902496-2DE9-7A0A-D922-888262279DDF}"/>
          </ac:spMkLst>
        </pc:spChg>
        <pc:spChg chg="add mod">
          <ac:chgData name="Rankin, Nigel (Warwick)" userId="110506c4-6667-49a9-ae82-2c056fa5d9b2" providerId="ADAL" clId="{5D22D5E9-1C22-49AF-B11D-2632FF519CF2}" dt="2024-03-06T13:53:13.748" v="7727" actId="2711"/>
          <ac:spMkLst>
            <pc:docMk/>
            <pc:sldMk cId="4291959528" sldId="2147475874"/>
            <ac:spMk id="31" creationId="{11BACDC4-EAE7-3FD9-569F-A8AB1A45F5D4}"/>
          </ac:spMkLst>
        </pc:spChg>
        <pc:spChg chg="add mod">
          <ac:chgData name="Rankin, Nigel (Warwick)" userId="110506c4-6667-49a9-ae82-2c056fa5d9b2" providerId="ADAL" clId="{5D22D5E9-1C22-49AF-B11D-2632FF519CF2}" dt="2024-03-06T13:53:13.748" v="7727" actId="2711"/>
          <ac:spMkLst>
            <pc:docMk/>
            <pc:sldMk cId="4291959528" sldId="2147475874"/>
            <ac:spMk id="32" creationId="{C16C22CE-8BA6-18D5-A108-F3EF7DFA70B1}"/>
          </ac:spMkLst>
        </pc:spChg>
        <pc:grpChg chg="add del mod">
          <ac:chgData name="Rankin, Nigel (Warwick)" userId="110506c4-6667-49a9-ae82-2c056fa5d9b2" providerId="ADAL" clId="{5D22D5E9-1C22-49AF-B11D-2632FF519CF2}" dt="2024-03-06T10:54:04.922" v="5743" actId="478"/>
          <ac:grpSpMkLst>
            <pc:docMk/>
            <pc:sldMk cId="4291959528" sldId="2147475874"/>
            <ac:grpSpMk id="5" creationId="{BD00E4EA-3035-18C5-D3C2-C15D7784572D}"/>
          </ac:grpSpMkLst>
        </pc:grpChg>
        <pc:grpChg chg="add del mod">
          <ac:chgData name="Rankin, Nigel (Warwick)" userId="110506c4-6667-49a9-ae82-2c056fa5d9b2" providerId="ADAL" clId="{5D22D5E9-1C22-49AF-B11D-2632FF519CF2}" dt="2024-03-06T11:22:36.335" v="5755" actId="478"/>
          <ac:grpSpMkLst>
            <pc:docMk/>
            <pc:sldMk cId="4291959528" sldId="2147475874"/>
            <ac:grpSpMk id="16" creationId="{816C1221-7B45-E933-9CDD-4D1A2C0DD1E2}"/>
          </ac:grpSpMkLst>
        </pc:grpChg>
        <pc:grpChg chg="add del mod">
          <ac:chgData name="Rankin, Nigel (Warwick)" userId="110506c4-6667-49a9-ae82-2c056fa5d9b2" providerId="ADAL" clId="{5D22D5E9-1C22-49AF-B11D-2632FF519CF2}" dt="2024-03-06T10:53:57.120" v="5740" actId="478"/>
          <ac:grpSpMkLst>
            <pc:docMk/>
            <pc:sldMk cId="4291959528" sldId="2147475874"/>
            <ac:grpSpMk id="21" creationId="{5690F205-4801-C905-F953-22ECA116BF03}"/>
          </ac:grpSpMkLst>
        </pc:grpChg>
        <pc:cxnChg chg="add mod">
          <ac:chgData name="Rankin, Nigel (Warwick)" userId="110506c4-6667-49a9-ae82-2c056fa5d9b2" providerId="ADAL" clId="{5D22D5E9-1C22-49AF-B11D-2632FF519CF2}" dt="2024-03-06T11:22:25.713" v="5752" actId="208"/>
          <ac:cxnSpMkLst>
            <pc:docMk/>
            <pc:sldMk cId="4291959528" sldId="2147475874"/>
            <ac:cxnSpMk id="4" creationId="{336FB3C6-E71B-DA56-B8E3-23E1A6ADF572}"/>
          </ac:cxnSpMkLst>
        </pc:cxnChg>
        <pc:cxnChg chg="add mod">
          <ac:chgData name="Rankin, Nigel (Warwick)" userId="110506c4-6667-49a9-ae82-2c056fa5d9b2" providerId="ADAL" clId="{5D22D5E9-1C22-49AF-B11D-2632FF519CF2}" dt="2024-03-06T11:22:25.713" v="5752" actId="208"/>
          <ac:cxnSpMkLst>
            <pc:docMk/>
            <pc:sldMk cId="4291959528" sldId="2147475874"/>
            <ac:cxnSpMk id="12" creationId="{A778D8B8-E71B-4FD4-1088-E799AA9C7F97}"/>
          </ac:cxnSpMkLst>
        </pc:cxnChg>
        <pc:cxnChg chg="add mod">
          <ac:chgData name="Rankin, Nigel (Warwick)" userId="110506c4-6667-49a9-ae82-2c056fa5d9b2" providerId="ADAL" clId="{5D22D5E9-1C22-49AF-B11D-2632FF519CF2}" dt="2024-03-06T11:22:25.713" v="5752" actId="208"/>
          <ac:cxnSpMkLst>
            <pc:docMk/>
            <pc:sldMk cId="4291959528" sldId="2147475874"/>
            <ac:cxnSpMk id="13" creationId="{33061451-94D3-F9B3-0AE6-7B31E12298DC}"/>
          </ac:cxnSpMkLst>
        </pc:cxnChg>
        <pc:cxnChg chg="add mod">
          <ac:chgData name="Rankin, Nigel (Warwick)" userId="110506c4-6667-49a9-ae82-2c056fa5d9b2" providerId="ADAL" clId="{5D22D5E9-1C22-49AF-B11D-2632FF519CF2}" dt="2024-03-06T11:22:32.976" v="5754" actId="208"/>
          <ac:cxnSpMkLst>
            <pc:docMk/>
            <pc:sldMk cId="4291959528" sldId="2147475874"/>
            <ac:cxnSpMk id="14" creationId="{20CB9213-5399-AB30-1D70-1F4511EECCDB}"/>
          </ac:cxnSpMkLst>
        </pc:cxnChg>
        <pc:cxnChg chg="add mod">
          <ac:chgData name="Rankin, Nigel (Warwick)" userId="110506c4-6667-49a9-ae82-2c056fa5d9b2" providerId="ADAL" clId="{5D22D5E9-1C22-49AF-B11D-2632FF519CF2}" dt="2024-03-06T11:22:32.976" v="5754" actId="208"/>
          <ac:cxnSpMkLst>
            <pc:docMk/>
            <pc:sldMk cId="4291959528" sldId="2147475874"/>
            <ac:cxnSpMk id="15" creationId="{8D9DB558-4C4A-87C1-D815-4823FD411756}"/>
          </ac:cxnSpMkLst>
        </pc:cxnChg>
        <pc:cxnChg chg="add mod">
          <ac:chgData name="Rankin, Nigel (Warwick)" userId="110506c4-6667-49a9-ae82-2c056fa5d9b2" providerId="ADAL" clId="{5D22D5E9-1C22-49AF-B11D-2632FF519CF2}" dt="2024-03-06T11:14:54.406" v="5751" actId="208"/>
          <ac:cxnSpMkLst>
            <pc:docMk/>
            <pc:sldMk cId="4291959528" sldId="2147475874"/>
            <ac:cxnSpMk id="24" creationId="{15B553B4-515B-05AB-6EC1-0A03FEE3F745}"/>
          </ac:cxnSpMkLst>
        </pc:cxnChg>
        <pc:cxnChg chg="add mod">
          <ac:chgData name="Rankin, Nigel (Warwick)" userId="110506c4-6667-49a9-ae82-2c056fa5d9b2" providerId="ADAL" clId="{5D22D5E9-1C22-49AF-B11D-2632FF519CF2}" dt="2024-03-06T11:14:46.392" v="5749" actId="208"/>
          <ac:cxnSpMkLst>
            <pc:docMk/>
            <pc:sldMk cId="4291959528" sldId="2147475874"/>
            <ac:cxnSpMk id="25" creationId="{85BF922D-300E-DC85-AAB6-A247577571BB}"/>
          </ac:cxnSpMkLst>
        </pc:cxnChg>
        <pc:cxnChg chg="add mod">
          <ac:chgData name="Rankin, Nigel (Warwick)" userId="110506c4-6667-49a9-ae82-2c056fa5d9b2" providerId="ADAL" clId="{5D22D5E9-1C22-49AF-B11D-2632FF519CF2}" dt="2024-03-06T11:14:51.556" v="5750" actId="208"/>
          <ac:cxnSpMkLst>
            <pc:docMk/>
            <pc:sldMk cId="4291959528" sldId="2147475874"/>
            <ac:cxnSpMk id="26" creationId="{78C0FF31-BA96-508B-6714-C579710BD51E}"/>
          </ac:cxnSpMkLst>
        </pc:cxnChg>
        <pc:cxnChg chg="add mod">
          <ac:chgData name="Rankin, Nigel (Warwick)" userId="110506c4-6667-49a9-ae82-2c056fa5d9b2" providerId="ADAL" clId="{5D22D5E9-1C22-49AF-B11D-2632FF519CF2}" dt="2024-03-06T11:22:29.937" v="5753" actId="208"/>
          <ac:cxnSpMkLst>
            <pc:docMk/>
            <pc:sldMk cId="4291959528" sldId="2147475874"/>
            <ac:cxnSpMk id="28" creationId="{F15E7908-F06C-0FD3-38B7-AED9C8066D85}"/>
          </ac:cxnSpMkLst>
        </pc:cxnChg>
        <pc:cxnChg chg="add mod">
          <ac:chgData name="Rankin, Nigel (Warwick)" userId="110506c4-6667-49a9-ae82-2c056fa5d9b2" providerId="ADAL" clId="{5D22D5E9-1C22-49AF-B11D-2632FF519CF2}" dt="2024-03-06T11:14:51.556" v="5750" actId="208"/>
          <ac:cxnSpMkLst>
            <pc:docMk/>
            <pc:sldMk cId="4291959528" sldId="2147475874"/>
            <ac:cxnSpMk id="29" creationId="{C23850AA-D509-F46A-C835-1B365310E113}"/>
          </ac:cxnSpMkLst>
        </pc:cxnChg>
      </pc:sldChg>
      <pc:sldChg chg="addSp delSp modSp new mod modAnim">
        <pc:chgData name="Rankin, Nigel (Warwick)" userId="110506c4-6667-49a9-ae82-2c056fa5d9b2" providerId="ADAL" clId="{5D22D5E9-1C22-49AF-B11D-2632FF519CF2}" dt="2024-03-06T16:09:28.878" v="11230" actId="14100"/>
        <pc:sldMkLst>
          <pc:docMk/>
          <pc:sldMk cId="3824698404" sldId="2147475875"/>
        </pc:sldMkLst>
        <pc:spChg chg="add del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2" creationId="{466213C0-A025-7FA0-1D82-6FCA6E7FEB8B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4" creationId="{1C0ACF6A-750B-7DDB-E376-63612BE9209C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5" creationId="{985C0BCF-8E6F-AC18-8E79-789505698DE8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6" creationId="{5E80CEEE-FE23-9B0F-EF73-7611D38C0772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7" creationId="{CA696CC4-0DF3-259A-9D64-E3CDED7CD6E8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8" creationId="{76EA6EC2-63AA-F31B-8DC8-D4FFF4FFC608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13" creationId="{9274C1CB-9237-F7FF-324E-EBC1969E812E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14" creationId="{BB9E3F6B-534B-00F4-6FC5-AF00E66B16B9}"/>
          </ac:spMkLst>
        </pc:spChg>
        <pc:spChg chg="add mod">
          <ac:chgData name="Rankin, Nigel (Warwick)" userId="110506c4-6667-49a9-ae82-2c056fa5d9b2" providerId="ADAL" clId="{5D22D5E9-1C22-49AF-B11D-2632FF519CF2}" dt="2024-03-06T16:09:28.878" v="11230" actId="14100"/>
          <ac:spMkLst>
            <pc:docMk/>
            <pc:sldMk cId="3824698404" sldId="2147475875"/>
            <ac:spMk id="15" creationId="{EDC11143-60B3-D489-F097-DE9A9A4462A1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16" creationId="{E8D2C181-61A6-9DAD-E10E-2C1160FD0EC0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17" creationId="{FF48B71C-ABEE-58AF-1EFC-1849DC61CDCC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27" creationId="{3EF7A603-F50E-B6CA-80F6-959D79924543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28" creationId="{807D090F-2995-96D1-73AC-B9FCF0D74BD1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29" creationId="{1343D3E8-BB6E-ACB2-CC30-E1CFD689B14A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30" creationId="{4894E983-11C9-A7CB-EC01-8C1110C15E8E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31" creationId="{21EA078C-6AEE-DD9C-68E9-226268391900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32" creationId="{962A8AD3-B079-1729-FD39-59D77A370302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33" creationId="{872E5B99-ED45-64F6-A177-F8186529F953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34" creationId="{5020B424-DE2C-2890-D292-1092F76C90D4}"/>
          </ac:spMkLst>
        </pc:spChg>
        <pc:spChg chg="add mod">
          <ac:chgData name="Rankin, Nigel (Warwick)" userId="110506c4-6667-49a9-ae82-2c056fa5d9b2" providerId="ADAL" clId="{5D22D5E9-1C22-49AF-B11D-2632FF519CF2}" dt="2024-03-06T13:53:23.998" v="7729" actId="2711"/>
          <ac:spMkLst>
            <pc:docMk/>
            <pc:sldMk cId="3824698404" sldId="2147475875"/>
            <ac:spMk id="35" creationId="{5066916E-D07F-ACD5-301F-7B2A2B06D3B4}"/>
          </ac:spMkLst>
        </pc:spChg>
        <pc:grpChg chg="add mod">
          <ac:chgData name="Rankin, Nigel (Warwick)" userId="110506c4-6667-49a9-ae82-2c056fa5d9b2" providerId="ADAL" clId="{5D22D5E9-1C22-49AF-B11D-2632FF519CF2}" dt="2024-03-06T11:43:46.140" v="5850" actId="1076"/>
          <ac:grpSpMkLst>
            <pc:docMk/>
            <pc:sldMk cId="3824698404" sldId="2147475875"/>
            <ac:grpSpMk id="24" creationId="{C6A80A44-521F-195C-6D4F-D17D0A222D19}"/>
          </ac:grpSpMkLst>
        </pc:grpChg>
        <pc:picChg chg="add mod">
          <ac:chgData name="Rankin, Nigel (Warwick)" userId="110506c4-6667-49a9-ae82-2c056fa5d9b2" providerId="ADAL" clId="{5D22D5E9-1C22-49AF-B11D-2632FF519CF2}" dt="2024-03-06T11:26:40.802" v="5789" actId="1036"/>
          <ac:picMkLst>
            <pc:docMk/>
            <pc:sldMk cId="3824698404" sldId="2147475875"/>
            <ac:picMk id="18" creationId="{D5E64C99-3046-A866-70E4-831339435E6D}"/>
          </ac:picMkLst>
        </pc:picChg>
        <pc:picChg chg="add mod">
          <ac:chgData name="Rankin, Nigel (Warwick)" userId="110506c4-6667-49a9-ae82-2c056fa5d9b2" providerId="ADAL" clId="{5D22D5E9-1C22-49AF-B11D-2632FF519CF2}" dt="2024-03-06T11:26:40.802" v="5789" actId="1036"/>
          <ac:picMkLst>
            <pc:docMk/>
            <pc:sldMk cId="3824698404" sldId="2147475875"/>
            <ac:picMk id="19" creationId="{2C4B3BEB-4034-1FBB-FD2E-8CD479B5AF2C}"/>
          </ac:picMkLst>
        </pc:picChg>
        <pc:picChg chg="add mod">
          <ac:chgData name="Rankin, Nigel (Warwick)" userId="110506c4-6667-49a9-ae82-2c056fa5d9b2" providerId="ADAL" clId="{5D22D5E9-1C22-49AF-B11D-2632FF519CF2}" dt="2024-03-06T11:26:40.802" v="5789" actId="1036"/>
          <ac:picMkLst>
            <pc:docMk/>
            <pc:sldMk cId="3824698404" sldId="2147475875"/>
            <ac:picMk id="20" creationId="{A04ADC35-FB50-573C-7EBE-5ACE97FAF34E}"/>
          </ac:picMkLst>
        </pc:picChg>
        <pc:picChg chg="add mod">
          <ac:chgData name="Rankin, Nigel (Warwick)" userId="110506c4-6667-49a9-ae82-2c056fa5d9b2" providerId="ADAL" clId="{5D22D5E9-1C22-49AF-B11D-2632FF519CF2}" dt="2024-03-06T11:26:40.802" v="5789" actId="1036"/>
          <ac:picMkLst>
            <pc:docMk/>
            <pc:sldMk cId="3824698404" sldId="2147475875"/>
            <ac:picMk id="21" creationId="{A91CC807-140F-96B5-104E-13DBB941CA20}"/>
          </ac:picMkLst>
        </pc:picChg>
        <pc:picChg chg="add mod">
          <ac:chgData name="Rankin, Nigel (Warwick)" userId="110506c4-6667-49a9-ae82-2c056fa5d9b2" providerId="ADAL" clId="{5D22D5E9-1C22-49AF-B11D-2632FF519CF2}" dt="2024-03-06T11:26:40.802" v="5789" actId="1036"/>
          <ac:picMkLst>
            <pc:docMk/>
            <pc:sldMk cId="3824698404" sldId="2147475875"/>
            <ac:picMk id="22" creationId="{660E15AD-F422-A852-4CCD-50C47E2725EF}"/>
          </ac:picMkLst>
        </pc:picChg>
        <pc:picChg chg="mod">
          <ac:chgData name="Rankin, Nigel (Warwick)" userId="110506c4-6667-49a9-ae82-2c056fa5d9b2" providerId="ADAL" clId="{5D22D5E9-1C22-49AF-B11D-2632FF519CF2}" dt="2024-03-06T11:43:38.420" v="5848" actId="207"/>
          <ac:picMkLst>
            <pc:docMk/>
            <pc:sldMk cId="3824698404" sldId="2147475875"/>
            <ac:picMk id="25" creationId="{CF67CC92-5467-4902-DA5E-B8993D4D75D9}"/>
          </ac:picMkLst>
        </pc:picChg>
        <pc:picChg chg="mod">
          <ac:chgData name="Rankin, Nigel (Warwick)" userId="110506c4-6667-49a9-ae82-2c056fa5d9b2" providerId="ADAL" clId="{5D22D5E9-1C22-49AF-B11D-2632FF519CF2}" dt="2024-03-06T11:43:38.420" v="5848" actId="207"/>
          <ac:picMkLst>
            <pc:docMk/>
            <pc:sldMk cId="3824698404" sldId="2147475875"/>
            <ac:picMk id="26" creationId="{4CD49CEA-1DBE-5EC0-583C-59BD9B7672DE}"/>
          </ac:picMkLst>
        </pc:picChg>
        <pc:cxnChg chg="add mod">
          <ac:chgData name="Rankin, Nigel (Warwick)" userId="110506c4-6667-49a9-ae82-2c056fa5d9b2" providerId="ADAL" clId="{5D22D5E9-1C22-49AF-B11D-2632FF519CF2}" dt="2024-03-06T11:26:40.802" v="5789" actId="1036"/>
          <ac:cxnSpMkLst>
            <pc:docMk/>
            <pc:sldMk cId="3824698404" sldId="2147475875"/>
            <ac:cxnSpMk id="3" creationId="{63BE3CF2-E6A0-632E-400B-CC14341257BB}"/>
          </ac:cxnSpMkLst>
        </pc:cxnChg>
        <pc:cxnChg chg="add mod">
          <ac:chgData name="Rankin, Nigel (Warwick)" userId="110506c4-6667-49a9-ae82-2c056fa5d9b2" providerId="ADAL" clId="{5D22D5E9-1C22-49AF-B11D-2632FF519CF2}" dt="2024-03-06T11:26:40.802" v="5789" actId="1036"/>
          <ac:cxnSpMkLst>
            <pc:docMk/>
            <pc:sldMk cId="3824698404" sldId="2147475875"/>
            <ac:cxnSpMk id="9" creationId="{1C8604D3-8EC4-2510-90CE-5EC930342974}"/>
          </ac:cxnSpMkLst>
        </pc:cxnChg>
        <pc:cxnChg chg="add mod">
          <ac:chgData name="Rankin, Nigel (Warwick)" userId="110506c4-6667-49a9-ae82-2c056fa5d9b2" providerId="ADAL" clId="{5D22D5E9-1C22-49AF-B11D-2632FF519CF2}" dt="2024-03-06T11:26:40.802" v="5789" actId="1036"/>
          <ac:cxnSpMkLst>
            <pc:docMk/>
            <pc:sldMk cId="3824698404" sldId="2147475875"/>
            <ac:cxnSpMk id="10" creationId="{49058150-50D2-F82D-3AA2-90EE44485DA4}"/>
          </ac:cxnSpMkLst>
        </pc:cxnChg>
        <pc:cxnChg chg="add mod">
          <ac:chgData name="Rankin, Nigel (Warwick)" userId="110506c4-6667-49a9-ae82-2c056fa5d9b2" providerId="ADAL" clId="{5D22D5E9-1C22-49AF-B11D-2632FF519CF2}" dt="2024-03-06T11:26:40.802" v="5789" actId="1036"/>
          <ac:cxnSpMkLst>
            <pc:docMk/>
            <pc:sldMk cId="3824698404" sldId="2147475875"/>
            <ac:cxnSpMk id="11" creationId="{7344DFBD-0D43-0F50-2A4F-DDC502A698F5}"/>
          </ac:cxnSpMkLst>
        </pc:cxnChg>
        <pc:cxnChg chg="add mod">
          <ac:chgData name="Rankin, Nigel (Warwick)" userId="110506c4-6667-49a9-ae82-2c056fa5d9b2" providerId="ADAL" clId="{5D22D5E9-1C22-49AF-B11D-2632FF519CF2}" dt="2024-03-06T11:26:40.802" v="5789" actId="1036"/>
          <ac:cxnSpMkLst>
            <pc:docMk/>
            <pc:sldMk cId="3824698404" sldId="2147475875"/>
            <ac:cxnSpMk id="12" creationId="{FA033B6E-CFDB-BAD1-E7E2-9F5C2B938F73}"/>
          </ac:cxnSpMkLst>
        </pc:cxnChg>
        <pc:cxnChg chg="add mod">
          <ac:chgData name="Rankin, Nigel (Warwick)" userId="110506c4-6667-49a9-ae82-2c056fa5d9b2" providerId="ADAL" clId="{5D22D5E9-1C22-49AF-B11D-2632FF519CF2}" dt="2024-03-06T11:26:40.802" v="5789" actId="1036"/>
          <ac:cxnSpMkLst>
            <pc:docMk/>
            <pc:sldMk cId="3824698404" sldId="2147475875"/>
            <ac:cxnSpMk id="23" creationId="{52E9F84B-AE95-E125-3CF5-1A5BE670CFE5}"/>
          </ac:cxnSpMkLst>
        </pc:cxnChg>
      </pc:sldChg>
      <pc:sldChg chg="addSp modSp new mod">
        <pc:chgData name="Rankin, Nigel (Warwick)" userId="110506c4-6667-49a9-ae82-2c056fa5d9b2" providerId="ADAL" clId="{5D22D5E9-1C22-49AF-B11D-2632FF519CF2}" dt="2024-03-08T14:25:19.139" v="16845" actId="207"/>
        <pc:sldMkLst>
          <pc:docMk/>
          <pc:sldMk cId="603079398" sldId="2147475876"/>
        </pc:sldMkLst>
        <pc:spChg chg="add mod">
          <ac:chgData name="Rankin, Nigel (Warwick)" userId="110506c4-6667-49a9-ae82-2c056fa5d9b2" providerId="ADAL" clId="{5D22D5E9-1C22-49AF-B11D-2632FF519CF2}" dt="2024-03-06T11:46:50.111" v="5971" actId="1035"/>
          <ac:spMkLst>
            <pc:docMk/>
            <pc:sldMk cId="603079398" sldId="2147475876"/>
            <ac:spMk id="2" creationId="{F9F86D36-DCA2-46BB-DA1A-B6F2D7A79F57}"/>
          </ac:spMkLst>
        </pc:spChg>
        <pc:spChg chg="add mod">
          <ac:chgData name="Rankin, Nigel (Warwick)" userId="110506c4-6667-49a9-ae82-2c056fa5d9b2" providerId="ADAL" clId="{5D22D5E9-1C22-49AF-B11D-2632FF519CF2}" dt="2024-03-06T11:46:50.111" v="5971" actId="1035"/>
          <ac:spMkLst>
            <pc:docMk/>
            <pc:sldMk cId="603079398" sldId="2147475876"/>
            <ac:spMk id="3" creationId="{E41E8D27-5D43-B2F1-B4F6-297AAA720B9D}"/>
          </ac:spMkLst>
        </pc:spChg>
        <pc:spChg chg="add mod">
          <ac:chgData name="Rankin, Nigel (Warwick)" userId="110506c4-6667-49a9-ae82-2c056fa5d9b2" providerId="ADAL" clId="{5D22D5E9-1C22-49AF-B11D-2632FF519CF2}" dt="2024-03-06T11:46:50.111" v="5971" actId="1035"/>
          <ac:spMkLst>
            <pc:docMk/>
            <pc:sldMk cId="603079398" sldId="2147475876"/>
            <ac:spMk id="4" creationId="{3D8F6CE4-7CD6-24AF-76FA-7F065FCDDFA8}"/>
          </ac:spMkLst>
        </pc:spChg>
        <pc:spChg chg="add mod">
          <ac:chgData name="Rankin, Nigel (Warwick)" userId="110506c4-6667-49a9-ae82-2c056fa5d9b2" providerId="ADAL" clId="{5D22D5E9-1C22-49AF-B11D-2632FF519CF2}" dt="2024-03-06T11:46:50.111" v="5971" actId="1035"/>
          <ac:spMkLst>
            <pc:docMk/>
            <pc:sldMk cId="603079398" sldId="2147475876"/>
            <ac:spMk id="6" creationId="{36BA45A5-1D5A-7F0E-AC12-C3B20C54BB21}"/>
          </ac:spMkLst>
        </pc:spChg>
        <pc:spChg chg="add mod">
          <ac:chgData name="Rankin, Nigel (Warwick)" userId="110506c4-6667-49a9-ae82-2c056fa5d9b2" providerId="ADAL" clId="{5D22D5E9-1C22-49AF-B11D-2632FF519CF2}" dt="2024-03-06T11:46:50.111" v="5971" actId="1035"/>
          <ac:spMkLst>
            <pc:docMk/>
            <pc:sldMk cId="603079398" sldId="2147475876"/>
            <ac:spMk id="7" creationId="{804A1EFE-4DAA-4E3F-FD6B-298F9657C421}"/>
          </ac:spMkLst>
        </pc:spChg>
        <pc:spChg chg="add mod">
          <ac:chgData name="Rankin, Nigel (Warwick)" userId="110506c4-6667-49a9-ae82-2c056fa5d9b2" providerId="ADAL" clId="{5D22D5E9-1C22-49AF-B11D-2632FF519CF2}" dt="2024-03-06T11:46:50.111" v="5971" actId="1035"/>
          <ac:spMkLst>
            <pc:docMk/>
            <pc:sldMk cId="603079398" sldId="2147475876"/>
            <ac:spMk id="8" creationId="{4083CEBD-3AEF-FA1F-439B-CFB76E7CD682}"/>
          </ac:spMkLst>
        </pc:spChg>
        <pc:spChg chg="add mod">
          <ac:chgData name="Rankin, Nigel (Warwick)" userId="110506c4-6667-49a9-ae82-2c056fa5d9b2" providerId="ADAL" clId="{5D22D5E9-1C22-49AF-B11D-2632FF519CF2}" dt="2024-03-06T11:46:50.111" v="5971" actId="1035"/>
          <ac:spMkLst>
            <pc:docMk/>
            <pc:sldMk cId="603079398" sldId="2147475876"/>
            <ac:spMk id="9" creationId="{0A0C0AD8-E2AB-9925-54A4-C49306BC4C8F}"/>
          </ac:spMkLst>
        </pc:spChg>
        <pc:spChg chg="add mod">
          <ac:chgData name="Rankin, Nigel (Warwick)" userId="110506c4-6667-49a9-ae82-2c056fa5d9b2" providerId="ADAL" clId="{5D22D5E9-1C22-49AF-B11D-2632FF519CF2}" dt="2024-03-06T11:46:50.111" v="5971" actId="1035"/>
          <ac:spMkLst>
            <pc:docMk/>
            <pc:sldMk cId="603079398" sldId="2147475876"/>
            <ac:spMk id="10" creationId="{8389F651-BC7C-3EAB-0D58-45AF73254740}"/>
          </ac:spMkLst>
        </pc:spChg>
        <pc:spChg chg="add mod">
          <ac:chgData name="Rankin, Nigel (Warwick)" userId="110506c4-6667-49a9-ae82-2c056fa5d9b2" providerId="ADAL" clId="{5D22D5E9-1C22-49AF-B11D-2632FF519CF2}" dt="2024-03-06T11:46:50.111" v="5971" actId="1035"/>
          <ac:spMkLst>
            <pc:docMk/>
            <pc:sldMk cId="603079398" sldId="2147475876"/>
            <ac:spMk id="14" creationId="{BD7D98A3-2299-2E38-B09E-2E1C18E26263}"/>
          </ac:spMkLst>
        </pc:spChg>
        <pc:spChg chg="add mod">
          <ac:chgData name="Rankin, Nigel (Warwick)" userId="110506c4-6667-49a9-ae82-2c056fa5d9b2" providerId="ADAL" clId="{5D22D5E9-1C22-49AF-B11D-2632FF519CF2}" dt="2024-03-06T11:46:50.111" v="5971" actId="1035"/>
          <ac:spMkLst>
            <pc:docMk/>
            <pc:sldMk cId="603079398" sldId="2147475876"/>
            <ac:spMk id="15" creationId="{C53515A1-4CE1-5AAB-8C07-9200A7C75EB7}"/>
          </ac:spMkLst>
        </pc:spChg>
        <pc:spChg chg="add mod">
          <ac:chgData name="Rankin, Nigel (Warwick)" userId="110506c4-6667-49a9-ae82-2c056fa5d9b2" providerId="ADAL" clId="{5D22D5E9-1C22-49AF-B11D-2632FF519CF2}" dt="2024-03-06T11:46:50.111" v="5971" actId="1035"/>
          <ac:spMkLst>
            <pc:docMk/>
            <pc:sldMk cId="603079398" sldId="2147475876"/>
            <ac:spMk id="16" creationId="{F219FFA8-7E71-5318-3A35-5AB5EF51DBF9}"/>
          </ac:spMkLst>
        </pc:spChg>
        <pc:spChg chg="add mod">
          <ac:chgData name="Rankin, Nigel (Warwick)" userId="110506c4-6667-49a9-ae82-2c056fa5d9b2" providerId="ADAL" clId="{5D22D5E9-1C22-49AF-B11D-2632FF519CF2}" dt="2024-03-06T11:46:50.111" v="5971" actId="1035"/>
          <ac:spMkLst>
            <pc:docMk/>
            <pc:sldMk cId="603079398" sldId="2147475876"/>
            <ac:spMk id="17" creationId="{3A0CBA88-0389-58B8-5D00-DCEE406A10DB}"/>
          </ac:spMkLst>
        </pc:spChg>
        <pc:spChg chg="add mod">
          <ac:chgData name="Rankin, Nigel (Warwick)" userId="110506c4-6667-49a9-ae82-2c056fa5d9b2" providerId="ADAL" clId="{5D22D5E9-1C22-49AF-B11D-2632FF519CF2}" dt="2024-03-06T13:53:34.616" v="7730" actId="2711"/>
          <ac:spMkLst>
            <pc:docMk/>
            <pc:sldMk cId="603079398" sldId="2147475876"/>
            <ac:spMk id="18" creationId="{1B3B8932-5270-3A2E-77A3-E719F61C1AE8}"/>
          </ac:spMkLst>
        </pc:spChg>
        <pc:spChg chg="add mod">
          <ac:chgData name="Rankin, Nigel (Warwick)" userId="110506c4-6667-49a9-ae82-2c056fa5d9b2" providerId="ADAL" clId="{5D22D5E9-1C22-49AF-B11D-2632FF519CF2}" dt="2024-03-06T13:53:34.616" v="7730" actId="2711"/>
          <ac:spMkLst>
            <pc:docMk/>
            <pc:sldMk cId="603079398" sldId="2147475876"/>
            <ac:spMk id="19" creationId="{65C8AF77-A412-5784-D58F-8BAFAF4D06A5}"/>
          </ac:spMkLst>
        </pc:spChg>
        <pc:spChg chg="add mod">
          <ac:chgData name="Rankin, Nigel (Warwick)" userId="110506c4-6667-49a9-ae82-2c056fa5d9b2" providerId="ADAL" clId="{5D22D5E9-1C22-49AF-B11D-2632FF519CF2}" dt="2024-03-06T13:53:34.616" v="7730" actId="2711"/>
          <ac:spMkLst>
            <pc:docMk/>
            <pc:sldMk cId="603079398" sldId="2147475876"/>
            <ac:spMk id="20" creationId="{CA2C8050-4199-5D85-E3E9-0712F5F765E2}"/>
          </ac:spMkLst>
        </pc:spChg>
        <pc:spChg chg="add mod">
          <ac:chgData name="Rankin, Nigel (Warwick)" userId="110506c4-6667-49a9-ae82-2c056fa5d9b2" providerId="ADAL" clId="{5D22D5E9-1C22-49AF-B11D-2632FF519CF2}" dt="2024-03-06T13:53:34.616" v="7730" actId="2711"/>
          <ac:spMkLst>
            <pc:docMk/>
            <pc:sldMk cId="603079398" sldId="2147475876"/>
            <ac:spMk id="22" creationId="{4956E253-809E-1356-43D5-5FFBECCA6BE0}"/>
          </ac:spMkLst>
        </pc:spChg>
        <pc:spChg chg="add mod">
          <ac:chgData name="Rankin, Nigel (Warwick)" userId="110506c4-6667-49a9-ae82-2c056fa5d9b2" providerId="ADAL" clId="{5D22D5E9-1C22-49AF-B11D-2632FF519CF2}" dt="2024-03-06T13:53:34.616" v="7730" actId="2711"/>
          <ac:spMkLst>
            <pc:docMk/>
            <pc:sldMk cId="603079398" sldId="2147475876"/>
            <ac:spMk id="23" creationId="{0F03747B-EB57-D018-65DF-628E7AD0AC29}"/>
          </ac:spMkLst>
        </pc:spChg>
        <pc:spChg chg="add mod">
          <ac:chgData name="Rankin, Nigel (Warwick)" userId="110506c4-6667-49a9-ae82-2c056fa5d9b2" providerId="ADAL" clId="{5D22D5E9-1C22-49AF-B11D-2632FF519CF2}" dt="2024-03-06T13:53:34.616" v="7730" actId="2711"/>
          <ac:spMkLst>
            <pc:docMk/>
            <pc:sldMk cId="603079398" sldId="2147475876"/>
            <ac:spMk id="24" creationId="{22E0E297-2030-D09F-FE91-44543730A44D}"/>
          </ac:spMkLst>
        </pc:spChg>
        <pc:spChg chg="add mod">
          <ac:chgData name="Rankin, Nigel (Warwick)" userId="110506c4-6667-49a9-ae82-2c056fa5d9b2" providerId="ADAL" clId="{5D22D5E9-1C22-49AF-B11D-2632FF519CF2}" dt="2024-03-06T13:53:34.616" v="7730" actId="2711"/>
          <ac:spMkLst>
            <pc:docMk/>
            <pc:sldMk cId="603079398" sldId="2147475876"/>
            <ac:spMk id="25" creationId="{68185978-9444-9611-DEE4-8BE6F56EE3C6}"/>
          </ac:spMkLst>
        </pc:spChg>
        <pc:spChg chg="add mod">
          <ac:chgData name="Rankin, Nigel (Warwick)" userId="110506c4-6667-49a9-ae82-2c056fa5d9b2" providerId="ADAL" clId="{5D22D5E9-1C22-49AF-B11D-2632FF519CF2}" dt="2024-03-06T13:53:34.616" v="7730" actId="2711"/>
          <ac:spMkLst>
            <pc:docMk/>
            <pc:sldMk cId="603079398" sldId="2147475876"/>
            <ac:spMk id="26" creationId="{C628BC12-FFC4-AFC2-271F-96B25F5186E7}"/>
          </ac:spMkLst>
        </pc:spChg>
        <pc:spChg chg="add mod">
          <ac:chgData name="Rankin, Nigel (Warwick)" userId="110506c4-6667-49a9-ae82-2c056fa5d9b2" providerId="ADAL" clId="{5D22D5E9-1C22-49AF-B11D-2632FF519CF2}" dt="2024-03-06T13:53:34.616" v="7730" actId="2711"/>
          <ac:spMkLst>
            <pc:docMk/>
            <pc:sldMk cId="603079398" sldId="2147475876"/>
            <ac:spMk id="32" creationId="{9E3E7E94-1D27-3942-7A77-DA06882A9308}"/>
          </ac:spMkLst>
        </pc:spChg>
        <pc:spChg chg="add mod">
          <ac:chgData name="Rankin, Nigel (Warwick)" userId="110506c4-6667-49a9-ae82-2c056fa5d9b2" providerId="ADAL" clId="{5D22D5E9-1C22-49AF-B11D-2632FF519CF2}" dt="2024-03-06T13:53:34.616" v="7730" actId="2711"/>
          <ac:spMkLst>
            <pc:docMk/>
            <pc:sldMk cId="603079398" sldId="2147475876"/>
            <ac:spMk id="33" creationId="{F0F31F86-CBE4-CFF5-BCCC-E0DB7CF97B99}"/>
          </ac:spMkLst>
        </pc:spChg>
        <pc:spChg chg="add mod">
          <ac:chgData name="Rankin, Nigel (Warwick)" userId="110506c4-6667-49a9-ae82-2c056fa5d9b2" providerId="ADAL" clId="{5D22D5E9-1C22-49AF-B11D-2632FF519CF2}" dt="2024-03-06T13:53:34.616" v="7730" actId="2711"/>
          <ac:spMkLst>
            <pc:docMk/>
            <pc:sldMk cId="603079398" sldId="2147475876"/>
            <ac:spMk id="34" creationId="{943E4F8B-C514-6984-A99A-22F043CEF97D}"/>
          </ac:spMkLst>
        </pc:spChg>
        <pc:spChg chg="add mod">
          <ac:chgData name="Rankin, Nigel (Warwick)" userId="110506c4-6667-49a9-ae82-2c056fa5d9b2" providerId="ADAL" clId="{5D22D5E9-1C22-49AF-B11D-2632FF519CF2}" dt="2024-03-06T13:53:34.616" v="7730" actId="2711"/>
          <ac:spMkLst>
            <pc:docMk/>
            <pc:sldMk cId="603079398" sldId="2147475876"/>
            <ac:spMk id="35" creationId="{A1514B8B-CE73-468A-E187-6F235DE5A48F}"/>
          </ac:spMkLst>
        </pc:spChg>
        <pc:spChg chg="add mod">
          <ac:chgData name="Rankin, Nigel (Warwick)" userId="110506c4-6667-49a9-ae82-2c056fa5d9b2" providerId="ADAL" clId="{5D22D5E9-1C22-49AF-B11D-2632FF519CF2}" dt="2024-03-08T14:25:19.139" v="16845" actId="207"/>
          <ac:spMkLst>
            <pc:docMk/>
            <pc:sldMk cId="603079398" sldId="2147475876"/>
            <ac:spMk id="36" creationId="{9F53C3DA-847B-8413-F91B-DAE12FD92287}"/>
          </ac:spMkLst>
        </pc:spChg>
        <pc:picChg chg="add mod">
          <ac:chgData name="Rankin, Nigel (Warwick)" userId="110506c4-6667-49a9-ae82-2c056fa5d9b2" providerId="ADAL" clId="{5D22D5E9-1C22-49AF-B11D-2632FF519CF2}" dt="2024-03-06T11:46:50.111" v="5971" actId="1035"/>
          <ac:picMkLst>
            <pc:docMk/>
            <pc:sldMk cId="603079398" sldId="2147475876"/>
            <ac:picMk id="13" creationId="{B312C8F3-5C3F-3FAB-C6C8-771CA25CBCE4}"/>
          </ac:picMkLst>
        </pc:picChg>
        <pc:picChg chg="add mod">
          <ac:chgData name="Rankin, Nigel (Warwick)" userId="110506c4-6667-49a9-ae82-2c056fa5d9b2" providerId="ADAL" clId="{5D22D5E9-1C22-49AF-B11D-2632FF519CF2}" dt="2024-03-06T11:47:57.186" v="6010" actId="207"/>
          <ac:picMkLst>
            <pc:docMk/>
            <pc:sldMk cId="603079398" sldId="2147475876"/>
            <ac:picMk id="29" creationId="{30A9E2D0-79D0-91C3-D016-EEEDEE6132DE}"/>
          </ac:picMkLst>
        </pc:picChg>
        <pc:picChg chg="add mod">
          <ac:chgData name="Rankin, Nigel (Warwick)" userId="110506c4-6667-49a9-ae82-2c056fa5d9b2" providerId="ADAL" clId="{5D22D5E9-1C22-49AF-B11D-2632FF519CF2}" dt="2024-03-06T11:47:57.186" v="6010" actId="207"/>
          <ac:picMkLst>
            <pc:docMk/>
            <pc:sldMk cId="603079398" sldId="2147475876"/>
            <ac:picMk id="30" creationId="{AC2EBC26-F159-1135-0FB4-D049B28E45BF}"/>
          </ac:picMkLst>
        </pc:picChg>
        <pc:picChg chg="add mod">
          <ac:chgData name="Rankin, Nigel (Warwick)" userId="110506c4-6667-49a9-ae82-2c056fa5d9b2" providerId="ADAL" clId="{5D22D5E9-1C22-49AF-B11D-2632FF519CF2}" dt="2024-03-06T11:47:57.186" v="6010" actId="207"/>
          <ac:picMkLst>
            <pc:docMk/>
            <pc:sldMk cId="603079398" sldId="2147475876"/>
            <ac:picMk id="31" creationId="{81D64B0B-606D-7BFD-8B24-936B186B05C6}"/>
          </ac:picMkLst>
        </pc:picChg>
        <pc:cxnChg chg="add mod">
          <ac:chgData name="Rankin, Nigel (Warwick)" userId="110506c4-6667-49a9-ae82-2c056fa5d9b2" providerId="ADAL" clId="{5D22D5E9-1C22-49AF-B11D-2632FF519CF2}" dt="2024-03-06T11:46:50.111" v="5971" actId="1035"/>
          <ac:cxnSpMkLst>
            <pc:docMk/>
            <pc:sldMk cId="603079398" sldId="2147475876"/>
            <ac:cxnSpMk id="5" creationId="{F049A21B-4709-13B8-ECB0-02D12AD5E621}"/>
          </ac:cxnSpMkLst>
        </pc:cxnChg>
        <pc:cxnChg chg="add mod">
          <ac:chgData name="Rankin, Nigel (Warwick)" userId="110506c4-6667-49a9-ae82-2c056fa5d9b2" providerId="ADAL" clId="{5D22D5E9-1C22-49AF-B11D-2632FF519CF2}" dt="2024-03-06T11:46:50.111" v="5971" actId="1035"/>
          <ac:cxnSpMkLst>
            <pc:docMk/>
            <pc:sldMk cId="603079398" sldId="2147475876"/>
            <ac:cxnSpMk id="11" creationId="{CE045FB3-F741-8B1F-22E5-000D4B81B849}"/>
          </ac:cxnSpMkLst>
        </pc:cxnChg>
        <pc:cxnChg chg="add mod">
          <ac:chgData name="Rankin, Nigel (Warwick)" userId="110506c4-6667-49a9-ae82-2c056fa5d9b2" providerId="ADAL" clId="{5D22D5E9-1C22-49AF-B11D-2632FF519CF2}" dt="2024-03-06T11:46:50.111" v="5971" actId="1035"/>
          <ac:cxnSpMkLst>
            <pc:docMk/>
            <pc:sldMk cId="603079398" sldId="2147475876"/>
            <ac:cxnSpMk id="12" creationId="{8EE80920-1593-AC8D-D462-1DF70C5E2A24}"/>
          </ac:cxnSpMkLst>
        </pc:cxnChg>
        <pc:cxnChg chg="add mod">
          <ac:chgData name="Rankin, Nigel (Warwick)" userId="110506c4-6667-49a9-ae82-2c056fa5d9b2" providerId="ADAL" clId="{5D22D5E9-1C22-49AF-B11D-2632FF519CF2}" dt="2024-03-06T11:47:21.256" v="6003" actId="1035"/>
          <ac:cxnSpMkLst>
            <pc:docMk/>
            <pc:sldMk cId="603079398" sldId="2147475876"/>
            <ac:cxnSpMk id="21" creationId="{21D4F903-B5A5-901A-EF85-80EABFA99A03}"/>
          </ac:cxnSpMkLst>
        </pc:cxnChg>
        <pc:cxnChg chg="add mod">
          <ac:chgData name="Rankin, Nigel (Warwick)" userId="110506c4-6667-49a9-ae82-2c056fa5d9b2" providerId="ADAL" clId="{5D22D5E9-1C22-49AF-B11D-2632FF519CF2}" dt="2024-03-06T11:47:21.256" v="6003" actId="1035"/>
          <ac:cxnSpMkLst>
            <pc:docMk/>
            <pc:sldMk cId="603079398" sldId="2147475876"/>
            <ac:cxnSpMk id="27" creationId="{9888FCFE-9991-4395-028E-AC5B5EC4D95A}"/>
          </ac:cxnSpMkLst>
        </pc:cxnChg>
        <pc:cxnChg chg="add mod">
          <ac:chgData name="Rankin, Nigel (Warwick)" userId="110506c4-6667-49a9-ae82-2c056fa5d9b2" providerId="ADAL" clId="{5D22D5E9-1C22-49AF-B11D-2632FF519CF2}" dt="2024-03-06T11:47:21.256" v="6003" actId="1035"/>
          <ac:cxnSpMkLst>
            <pc:docMk/>
            <pc:sldMk cId="603079398" sldId="2147475876"/>
            <ac:cxnSpMk id="28" creationId="{93A72307-8EF4-5828-EBAA-C006EE3E75AD}"/>
          </ac:cxnSpMkLst>
        </pc:cxnChg>
      </pc:sldChg>
      <pc:sldChg chg="addSp delSp modSp new mod modAnim">
        <pc:chgData name="Rankin, Nigel (Warwick)" userId="110506c4-6667-49a9-ae82-2c056fa5d9b2" providerId="ADAL" clId="{5D22D5E9-1C22-49AF-B11D-2632FF519CF2}" dt="2024-03-08T14:25:25.100" v="16846" actId="404"/>
        <pc:sldMkLst>
          <pc:docMk/>
          <pc:sldMk cId="246865704" sldId="2147475877"/>
        </pc:sldMkLst>
        <pc:spChg chg="add mod topLvl">
          <ac:chgData name="Rankin, Nigel (Warwick)" userId="110506c4-6667-49a9-ae82-2c056fa5d9b2" providerId="ADAL" clId="{5D22D5E9-1C22-49AF-B11D-2632FF519CF2}" dt="2024-03-06T11:57:20.487" v="6130" actId="164"/>
          <ac:spMkLst>
            <pc:docMk/>
            <pc:sldMk cId="246865704" sldId="2147475877"/>
            <ac:spMk id="2" creationId="{3D4A899B-0DCD-FDEC-DF7E-504F20F45E3C}"/>
          </ac:spMkLst>
        </pc:spChg>
        <pc:spChg chg="add mod topLvl">
          <ac:chgData name="Rankin, Nigel (Warwick)" userId="110506c4-6667-49a9-ae82-2c056fa5d9b2" providerId="ADAL" clId="{5D22D5E9-1C22-49AF-B11D-2632FF519CF2}" dt="2024-03-06T11:57:20.487" v="6130" actId="164"/>
          <ac:spMkLst>
            <pc:docMk/>
            <pc:sldMk cId="246865704" sldId="2147475877"/>
            <ac:spMk id="3" creationId="{FECE66F7-8AF4-A550-87F0-FCBBE8FA255C}"/>
          </ac:spMkLst>
        </pc:spChg>
        <pc:spChg chg="add mod topLvl">
          <ac:chgData name="Rankin, Nigel (Warwick)" userId="110506c4-6667-49a9-ae82-2c056fa5d9b2" providerId="ADAL" clId="{5D22D5E9-1C22-49AF-B11D-2632FF519CF2}" dt="2024-03-06T11:57:20.487" v="6130" actId="164"/>
          <ac:spMkLst>
            <pc:docMk/>
            <pc:sldMk cId="246865704" sldId="2147475877"/>
            <ac:spMk id="4" creationId="{4A9BF86C-AC79-9D37-F393-602E5EE44E92}"/>
          </ac:spMkLst>
        </pc:spChg>
        <pc:spChg chg="add mod topLvl">
          <ac:chgData name="Rankin, Nigel (Warwick)" userId="110506c4-6667-49a9-ae82-2c056fa5d9b2" providerId="ADAL" clId="{5D22D5E9-1C22-49AF-B11D-2632FF519CF2}" dt="2024-03-06T13:53:40.515" v="7731" actId="2711"/>
          <ac:spMkLst>
            <pc:docMk/>
            <pc:sldMk cId="246865704" sldId="2147475877"/>
            <ac:spMk id="5" creationId="{C35428D3-5551-2A72-1471-3EF6609947E0}"/>
          </ac:spMkLst>
        </pc:spChg>
        <pc:spChg chg="mod">
          <ac:chgData name="Rankin, Nigel (Warwick)" userId="110506c4-6667-49a9-ae82-2c056fa5d9b2" providerId="ADAL" clId="{5D22D5E9-1C22-49AF-B11D-2632FF519CF2}" dt="2024-03-06T11:56:14.927" v="6118" actId="165"/>
          <ac:spMkLst>
            <pc:docMk/>
            <pc:sldMk cId="246865704" sldId="2147475877"/>
            <ac:spMk id="7" creationId="{BD4BFA89-2E28-EF50-A2FC-2D97A7A00A56}"/>
          </ac:spMkLst>
        </pc:spChg>
        <pc:spChg chg="mod">
          <ac:chgData name="Rankin, Nigel (Warwick)" userId="110506c4-6667-49a9-ae82-2c056fa5d9b2" providerId="ADAL" clId="{5D22D5E9-1C22-49AF-B11D-2632FF519CF2}" dt="2024-03-06T11:56:14.927" v="6118" actId="165"/>
          <ac:spMkLst>
            <pc:docMk/>
            <pc:sldMk cId="246865704" sldId="2147475877"/>
            <ac:spMk id="8" creationId="{E2C117C9-74C7-4EAE-D648-70350AA4B532}"/>
          </ac:spMkLst>
        </pc:spChg>
        <pc:spChg chg="add mod topLvl">
          <ac:chgData name="Rankin, Nigel (Warwick)" userId="110506c4-6667-49a9-ae82-2c056fa5d9b2" providerId="ADAL" clId="{5D22D5E9-1C22-49AF-B11D-2632FF519CF2}" dt="2024-03-06T13:53:40.515" v="7731" actId="2711"/>
          <ac:spMkLst>
            <pc:docMk/>
            <pc:sldMk cId="246865704" sldId="2147475877"/>
            <ac:spMk id="9" creationId="{B2A84B8E-E787-F177-E361-BCB83F7623F3}"/>
          </ac:spMkLst>
        </pc:spChg>
        <pc:spChg chg="mod">
          <ac:chgData name="Rankin, Nigel (Warwick)" userId="110506c4-6667-49a9-ae82-2c056fa5d9b2" providerId="ADAL" clId="{5D22D5E9-1C22-49AF-B11D-2632FF519CF2}" dt="2024-03-06T11:56:14.927" v="6118" actId="165"/>
          <ac:spMkLst>
            <pc:docMk/>
            <pc:sldMk cId="246865704" sldId="2147475877"/>
            <ac:spMk id="11" creationId="{C1CC1FD4-687D-35F9-46B2-E91CCC5B874A}"/>
          </ac:spMkLst>
        </pc:spChg>
        <pc:spChg chg="mod">
          <ac:chgData name="Rankin, Nigel (Warwick)" userId="110506c4-6667-49a9-ae82-2c056fa5d9b2" providerId="ADAL" clId="{5D22D5E9-1C22-49AF-B11D-2632FF519CF2}" dt="2024-03-06T11:56:14.927" v="6118" actId="165"/>
          <ac:spMkLst>
            <pc:docMk/>
            <pc:sldMk cId="246865704" sldId="2147475877"/>
            <ac:spMk id="12" creationId="{A958E006-484A-9D4D-038A-75EC7E10AC4C}"/>
          </ac:spMkLst>
        </pc:spChg>
        <pc:spChg chg="mod">
          <ac:chgData name="Rankin, Nigel (Warwick)" userId="110506c4-6667-49a9-ae82-2c056fa5d9b2" providerId="ADAL" clId="{5D22D5E9-1C22-49AF-B11D-2632FF519CF2}" dt="2024-03-06T11:56:14.927" v="6118" actId="165"/>
          <ac:spMkLst>
            <pc:docMk/>
            <pc:sldMk cId="246865704" sldId="2147475877"/>
            <ac:spMk id="14" creationId="{0EC9E1B5-8E03-EF94-737C-F2032933CDFC}"/>
          </ac:spMkLst>
        </pc:spChg>
        <pc:spChg chg="mod">
          <ac:chgData name="Rankin, Nigel (Warwick)" userId="110506c4-6667-49a9-ae82-2c056fa5d9b2" providerId="ADAL" clId="{5D22D5E9-1C22-49AF-B11D-2632FF519CF2}" dt="2024-03-06T11:56:14.927" v="6118" actId="165"/>
          <ac:spMkLst>
            <pc:docMk/>
            <pc:sldMk cId="246865704" sldId="2147475877"/>
            <ac:spMk id="15" creationId="{CB0CCFEF-6631-266E-7D58-2E0B72B03F88}"/>
          </ac:spMkLst>
        </pc:spChg>
        <pc:spChg chg="add mod topLvl">
          <ac:chgData name="Rankin, Nigel (Warwick)" userId="110506c4-6667-49a9-ae82-2c056fa5d9b2" providerId="ADAL" clId="{5D22D5E9-1C22-49AF-B11D-2632FF519CF2}" dt="2024-03-06T11:57:20.487" v="6130" actId="164"/>
          <ac:spMkLst>
            <pc:docMk/>
            <pc:sldMk cId="246865704" sldId="2147475877"/>
            <ac:spMk id="16" creationId="{3251D53C-4BA5-625F-7D83-8B441BA76A62}"/>
          </ac:spMkLst>
        </pc:spChg>
        <pc:spChg chg="add mod topLvl">
          <ac:chgData name="Rankin, Nigel (Warwick)" userId="110506c4-6667-49a9-ae82-2c056fa5d9b2" providerId="ADAL" clId="{5D22D5E9-1C22-49AF-B11D-2632FF519CF2}" dt="2024-03-06T11:57:20.487" v="6130" actId="164"/>
          <ac:spMkLst>
            <pc:docMk/>
            <pc:sldMk cId="246865704" sldId="2147475877"/>
            <ac:spMk id="17" creationId="{8D269A94-1C15-2211-C0B2-C96BC66834F0}"/>
          </ac:spMkLst>
        </pc:spChg>
        <pc:spChg chg="add mod topLvl">
          <ac:chgData name="Rankin, Nigel (Warwick)" userId="110506c4-6667-49a9-ae82-2c056fa5d9b2" providerId="ADAL" clId="{5D22D5E9-1C22-49AF-B11D-2632FF519CF2}" dt="2024-03-06T11:57:20.487" v="6130" actId="164"/>
          <ac:spMkLst>
            <pc:docMk/>
            <pc:sldMk cId="246865704" sldId="2147475877"/>
            <ac:spMk id="18" creationId="{D30D6FC5-2876-78BF-4D93-2D5AEE7DDA54}"/>
          </ac:spMkLst>
        </pc:spChg>
        <pc:spChg chg="add mod topLvl">
          <ac:chgData name="Rankin, Nigel (Warwick)" userId="110506c4-6667-49a9-ae82-2c056fa5d9b2" providerId="ADAL" clId="{5D22D5E9-1C22-49AF-B11D-2632FF519CF2}" dt="2024-03-06T11:57:20.487" v="6130" actId="164"/>
          <ac:spMkLst>
            <pc:docMk/>
            <pc:sldMk cId="246865704" sldId="2147475877"/>
            <ac:spMk id="19" creationId="{0159D6FE-FF71-2746-7191-96B170CFC94D}"/>
          </ac:spMkLst>
        </pc:spChg>
        <pc:spChg chg="add mod topLvl">
          <ac:chgData name="Rankin, Nigel (Warwick)" userId="110506c4-6667-49a9-ae82-2c056fa5d9b2" providerId="ADAL" clId="{5D22D5E9-1C22-49AF-B11D-2632FF519CF2}" dt="2024-03-06T11:57:20.487" v="6130" actId="164"/>
          <ac:spMkLst>
            <pc:docMk/>
            <pc:sldMk cId="246865704" sldId="2147475877"/>
            <ac:spMk id="20" creationId="{D5A94132-AF9A-31A4-BD8A-224ACA4AFE2C}"/>
          </ac:spMkLst>
        </pc:spChg>
        <pc:spChg chg="add mod topLvl">
          <ac:chgData name="Rankin, Nigel (Warwick)" userId="110506c4-6667-49a9-ae82-2c056fa5d9b2" providerId="ADAL" clId="{5D22D5E9-1C22-49AF-B11D-2632FF519CF2}" dt="2024-03-06T12:02:56.343" v="6190" actId="1038"/>
          <ac:spMkLst>
            <pc:docMk/>
            <pc:sldMk cId="246865704" sldId="2147475877"/>
            <ac:spMk id="21" creationId="{D2FB1022-07CD-DF74-666E-573334116CB9}"/>
          </ac:spMkLst>
        </pc:spChg>
        <pc:spChg chg="add mod">
          <ac:chgData name="Rankin, Nigel (Warwick)" userId="110506c4-6667-49a9-ae82-2c056fa5d9b2" providerId="ADAL" clId="{5D22D5E9-1C22-49AF-B11D-2632FF519CF2}" dt="2024-03-08T14:25:25.100" v="16846" actId="404"/>
          <ac:spMkLst>
            <pc:docMk/>
            <pc:sldMk cId="246865704" sldId="2147475877"/>
            <ac:spMk id="24" creationId="{D9DD73E6-4831-1C23-A4EF-502A91B199A5}"/>
          </ac:spMkLst>
        </pc:spChg>
        <pc:grpChg chg="add mod topLvl">
          <ac:chgData name="Rankin, Nigel (Warwick)" userId="110506c4-6667-49a9-ae82-2c056fa5d9b2" providerId="ADAL" clId="{5D22D5E9-1C22-49AF-B11D-2632FF519CF2}" dt="2024-03-06T11:57:20.487" v="6130" actId="164"/>
          <ac:grpSpMkLst>
            <pc:docMk/>
            <pc:sldMk cId="246865704" sldId="2147475877"/>
            <ac:grpSpMk id="6" creationId="{633D01D1-A2E8-C7E0-C84A-00A09A59CB18}"/>
          </ac:grpSpMkLst>
        </pc:grpChg>
        <pc:grpChg chg="add mod topLvl">
          <ac:chgData name="Rankin, Nigel (Warwick)" userId="110506c4-6667-49a9-ae82-2c056fa5d9b2" providerId="ADAL" clId="{5D22D5E9-1C22-49AF-B11D-2632FF519CF2}" dt="2024-03-06T11:57:20.487" v="6130" actId="164"/>
          <ac:grpSpMkLst>
            <pc:docMk/>
            <pc:sldMk cId="246865704" sldId="2147475877"/>
            <ac:grpSpMk id="10" creationId="{9B0E35C9-27F9-737D-1C4E-C5E46A026FED}"/>
          </ac:grpSpMkLst>
        </pc:grpChg>
        <pc:grpChg chg="add mod topLvl">
          <ac:chgData name="Rankin, Nigel (Warwick)" userId="110506c4-6667-49a9-ae82-2c056fa5d9b2" providerId="ADAL" clId="{5D22D5E9-1C22-49AF-B11D-2632FF519CF2}" dt="2024-03-06T11:57:20.487" v="6130" actId="164"/>
          <ac:grpSpMkLst>
            <pc:docMk/>
            <pc:sldMk cId="246865704" sldId="2147475877"/>
            <ac:grpSpMk id="13" creationId="{C914A80E-94DC-92B6-39DA-FF1BA7F7AD5D}"/>
          </ac:grpSpMkLst>
        </pc:grpChg>
        <pc:grpChg chg="add del mod">
          <ac:chgData name="Rankin, Nigel (Warwick)" userId="110506c4-6667-49a9-ae82-2c056fa5d9b2" providerId="ADAL" clId="{5D22D5E9-1C22-49AF-B11D-2632FF519CF2}" dt="2024-03-06T11:56:14.927" v="6118" actId="165"/>
          <ac:grpSpMkLst>
            <pc:docMk/>
            <pc:sldMk cId="246865704" sldId="2147475877"/>
            <ac:grpSpMk id="22" creationId="{0C56211D-93E4-89F3-8F44-9D950BF5635E}"/>
          </ac:grpSpMkLst>
        </pc:grpChg>
        <pc:grpChg chg="add mod">
          <ac:chgData name="Rankin, Nigel (Warwick)" userId="110506c4-6667-49a9-ae82-2c056fa5d9b2" providerId="ADAL" clId="{5D22D5E9-1C22-49AF-B11D-2632FF519CF2}" dt="2024-03-06T13:53:40.515" v="7731" actId="2711"/>
          <ac:grpSpMkLst>
            <pc:docMk/>
            <pc:sldMk cId="246865704" sldId="2147475877"/>
            <ac:grpSpMk id="23" creationId="{B3116995-8036-0DDB-B91B-82530D3EF7A9}"/>
          </ac:grpSpMkLst>
        </pc:grpChg>
      </pc:sldChg>
      <pc:sldChg chg="addSp modSp new mod">
        <pc:chgData name="Rankin, Nigel (Warwick)" userId="110506c4-6667-49a9-ae82-2c056fa5d9b2" providerId="ADAL" clId="{5D22D5E9-1C22-49AF-B11D-2632FF519CF2}" dt="2024-03-08T14:25:32.907" v="16848" actId="404"/>
        <pc:sldMkLst>
          <pc:docMk/>
          <pc:sldMk cId="3901937372" sldId="2147475878"/>
        </pc:sldMkLst>
        <pc:spChg chg="mod">
          <ac:chgData name="Rankin, Nigel (Warwick)" userId="110506c4-6667-49a9-ae82-2c056fa5d9b2" providerId="ADAL" clId="{5D22D5E9-1C22-49AF-B11D-2632FF519CF2}" dt="2024-03-06T12:08:06.652" v="6294" actId="1035"/>
          <ac:spMkLst>
            <pc:docMk/>
            <pc:sldMk cId="3901937372" sldId="2147475878"/>
            <ac:spMk id="28" creationId="{1BBADD2B-5655-DB5F-816D-AF2C7058C327}"/>
          </ac:spMkLst>
        </pc:spChg>
        <pc:spChg chg="mod">
          <ac:chgData name="Rankin, Nigel (Warwick)" userId="110506c4-6667-49a9-ae82-2c056fa5d9b2" providerId="ADAL" clId="{5D22D5E9-1C22-49AF-B11D-2632FF519CF2}" dt="2024-03-06T12:08:06.652" v="6294" actId="1035"/>
          <ac:spMkLst>
            <pc:docMk/>
            <pc:sldMk cId="3901937372" sldId="2147475878"/>
            <ac:spMk id="30" creationId="{65A3A495-5E9D-8153-17B9-E2452659F658}"/>
          </ac:spMkLst>
        </pc:spChg>
        <pc:spChg chg="mod">
          <ac:chgData name="Rankin, Nigel (Warwick)" userId="110506c4-6667-49a9-ae82-2c056fa5d9b2" providerId="ADAL" clId="{5D22D5E9-1C22-49AF-B11D-2632FF519CF2}" dt="2024-03-06T12:08:06.652" v="6294" actId="1035"/>
          <ac:spMkLst>
            <pc:docMk/>
            <pc:sldMk cId="3901937372" sldId="2147475878"/>
            <ac:spMk id="32" creationId="{02D5863E-43BA-2446-1F90-CE8D34949261}"/>
          </ac:spMkLst>
        </pc:spChg>
        <pc:spChg chg="mod">
          <ac:chgData name="Rankin, Nigel (Warwick)" userId="110506c4-6667-49a9-ae82-2c056fa5d9b2" providerId="ADAL" clId="{5D22D5E9-1C22-49AF-B11D-2632FF519CF2}" dt="2024-03-06T12:08:06.652" v="6294" actId="1035"/>
          <ac:spMkLst>
            <pc:docMk/>
            <pc:sldMk cId="3901937372" sldId="2147475878"/>
            <ac:spMk id="34" creationId="{CDFD7F19-6659-2D36-1CD5-C2F93242F8EF}"/>
          </ac:spMkLst>
        </pc:spChg>
        <pc:spChg chg="mod">
          <ac:chgData name="Rankin, Nigel (Warwick)" userId="110506c4-6667-49a9-ae82-2c056fa5d9b2" providerId="ADAL" clId="{5D22D5E9-1C22-49AF-B11D-2632FF519CF2}" dt="2024-03-06T12:08:06.652" v="6294" actId="1035"/>
          <ac:spMkLst>
            <pc:docMk/>
            <pc:sldMk cId="3901937372" sldId="2147475878"/>
            <ac:spMk id="36" creationId="{56EAC17B-DEF1-B121-F122-DEDA43B0467A}"/>
          </ac:spMkLst>
        </pc:spChg>
        <pc:spChg chg="mod">
          <ac:chgData name="Rankin, Nigel (Warwick)" userId="110506c4-6667-49a9-ae82-2c056fa5d9b2" providerId="ADAL" clId="{5D22D5E9-1C22-49AF-B11D-2632FF519CF2}" dt="2024-03-06T12:08:06.652" v="6294" actId="1035"/>
          <ac:spMkLst>
            <pc:docMk/>
            <pc:sldMk cId="3901937372" sldId="2147475878"/>
            <ac:spMk id="38" creationId="{4F348CA0-5249-CC7F-E0C1-1AB6D4ECA87D}"/>
          </ac:spMkLst>
        </pc:spChg>
        <pc:spChg chg="mod">
          <ac:chgData name="Rankin, Nigel (Warwick)" userId="110506c4-6667-49a9-ae82-2c056fa5d9b2" providerId="ADAL" clId="{5D22D5E9-1C22-49AF-B11D-2632FF519CF2}" dt="2024-03-06T12:08:06.652" v="6294" actId="1035"/>
          <ac:spMkLst>
            <pc:docMk/>
            <pc:sldMk cId="3901937372" sldId="2147475878"/>
            <ac:spMk id="40" creationId="{6D96882D-873C-CE2E-AF29-E5CC262F02BA}"/>
          </ac:spMkLst>
        </pc:spChg>
        <pc:spChg chg="mod">
          <ac:chgData name="Rankin, Nigel (Warwick)" userId="110506c4-6667-49a9-ae82-2c056fa5d9b2" providerId="ADAL" clId="{5D22D5E9-1C22-49AF-B11D-2632FF519CF2}" dt="2024-03-06T12:08:06.652" v="6294" actId="1035"/>
          <ac:spMkLst>
            <pc:docMk/>
            <pc:sldMk cId="3901937372" sldId="2147475878"/>
            <ac:spMk id="42" creationId="{B9252FA9-3C9C-14E4-A44A-630662B3A250}"/>
          </ac:spMkLst>
        </pc:spChg>
        <pc:spChg chg="mod">
          <ac:chgData name="Rankin, Nigel (Warwick)" userId="110506c4-6667-49a9-ae82-2c056fa5d9b2" providerId="ADAL" clId="{5D22D5E9-1C22-49AF-B11D-2632FF519CF2}" dt="2024-03-06T12:08:06.652" v="6294" actId="1035"/>
          <ac:spMkLst>
            <pc:docMk/>
            <pc:sldMk cId="3901937372" sldId="2147475878"/>
            <ac:spMk id="44" creationId="{EE7CC224-B880-C4C6-9FDB-7C1D74038812}"/>
          </ac:spMkLst>
        </pc:spChg>
        <pc:spChg chg="mod">
          <ac:chgData name="Rankin, Nigel (Warwick)" userId="110506c4-6667-49a9-ae82-2c056fa5d9b2" providerId="ADAL" clId="{5D22D5E9-1C22-49AF-B11D-2632FF519CF2}" dt="2024-03-06T12:08:06.652" v="6294" actId="1035"/>
          <ac:spMkLst>
            <pc:docMk/>
            <pc:sldMk cId="3901937372" sldId="2147475878"/>
            <ac:spMk id="46" creationId="{D8F1CFF6-62FB-8AE1-19E2-75B02A58A2A6}"/>
          </ac:spMkLst>
        </pc:spChg>
        <pc:spChg chg="add mod">
          <ac:chgData name="Rankin, Nigel (Warwick)" userId="110506c4-6667-49a9-ae82-2c056fa5d9b2" providerId="ADAL" clId="{5D22D5E9-1C22-49AF-B11D-2632FF519CF2}" dt="2024-03-08T14:25:32.907" v="16848" actId="404"/>
          <ac:spMkLst>
            <pc:docMk/>
            <pc:sldMk cId="3901937372" sldId="2147475878"/>
            <ac:spMk id="48" creationId="{D8F49948-A78E-B644-59B3-6FC2F125D73A}"/>
          </ac:spMkLst>
        </pc:spChg>
        <pc:grpChg chg="add mod">
          <ac:chgData name="Rankin, Nigel (Warwick)" userId="110506c4-6667-49a9-ae82-2c056fa5d9b2" providerId="ADAL" clId="{5D22D5E9-1C22-49AF-B11D-2632FF519CF2}" dt="2024-03-06T12:08:06.652" v="6294" actId="1035"/>
          <ac:grpSpMkLst>
            <pc:docMk/>
            <pc:sldMk cId="3901937372" sldId="2147475878"/>
            <ac:grpSpMk id="2" creationId="{5F46B967-806C-9C74-410A-5DD0B99E670D}"/>
          </ac:grpSpMkLst>
        </pc:grpChg>
        <pc:grpChg chg="mod">
          <ac:chgData name="Rankin, Nigel (Warwick)" userId="110506c4-6667-49a9-ae82-2c056fa5d9b2" providerId="ADAL" clId="{5D22D5E9-1C22-49AF-B11D-2632FF519CF2}" dt="2024-03-06T12:08:06.652" v="6294" actId="1035"/>
          <ac:grpSpMkLst>
            <pc:docMk/>
            <pc:sldMk cId="3901937372" sldId="2147475878"/>
            <ac:grpSpMk id="4" creationId="{1BFAD425-F8EB-D9DA-E821-DF987D899ECA}"/>
          </ac:grpSpMkLst>
        </pc:grpChg>
        <pc:grpChg chg="mod">
          <ac:chgData name="Rankin, Nigel (Warwick)" userId="110506c4-6667-49a9-ae82-2c056fa5d9b2" providerId="ADAL" clId="{5D22D5E9-1C22-49AF-B11D-2632FF519CF2}" dt="2024-03-06T12:08:06.652" v="6294" actId="1035"/>
          <ac:grpSpMkLst>
            <pc:docMk/>
            <pc:sldMk cId="3901937372" sldId="2147475878"/>
            <ac:grpSpMk id="5" creationId="{EE96D204-0B96-3810-DCCF-4EF3ECD2682C}"/>
          </ac:grpSpMkLst>
        </pc:grpChg>
        <pc:grpChg chg="mod">
          <ac:chgData name="Rankin, Nigel (Warwick)" userId="110506c4-6667-49a9-ae82-2c056fa5d9b2" providerId="ADAL" clId="{5D22D5E9-1C22-49AF-B11D-2632FF519CF2}" dt="2024-03-06T12:08:06.652" v="6294" actId="1035"/>
          <ac:grpSpMkLst>
            <pc:docMk/>
            <pc:sldMk cId="3901937372" sldId="2147475878"/>
            <ac:grpSpMk id="6" creationId="{864EC437-CB69-2B22-3B5F-A586DDA34A2B}"/>
          </ac:grpSpMkLst>
        </pc:grpChg>
        <pc:grpChg chg="mod">
          <ac:chgData name="Rankin, Nigel (Warwick)" userId="110506c4-6667-49a9-ae82-2c056fa5d9b2" providerId="ADAL" clId="{5D22D5E9-1C22-49AF-B11D-2632FF519CF2}" dt="2024-03-06T12:08:06.652" v="6294" actId="1035"/>
          <ac:grpSpMkLst>
            <pc:docMk/>
            <pc:sldMk cId="3901937372" sldId="2147475878"/>
            <ac:grpSpMk id="7" creationId="{CF6DD0BF-F93D-4E8E-CB5F-5CD2E4A49E63}"/>
          </ac:grpSpMkLst>
        </pc:grpChg>
        <pc:grpChg chg="mod">
          <ac:chgData name="Rankin, Nigel (Warwick)" userId="110506c4-6667-49a9-ae82-2c056fa5d9b2" providerId="ADAL" clId="{5D22D5E9-1C22-49AF-B11D-2632FF519CF2}" dt="2024-03-06T12:08:06.652" v="6294" actId="1035"/>
          <ac:grpSpMkLst>
            <pc:docMk/>
            <pc:sldMk cId="3901937372" sldId="2147475878"/>
            <ac:grpSpMk id="8" creationId="{3B67F81A-518A-CAFC-A782-F068E5273886}"/>
          </ac:grpSpMkLst>
        </pc:grpChg>
        <pc:grpChg chg="mod">
          <ac:chgData name="Rankin, Nigel (Warwick)" userId="110506c4-6667-49a9-ae82-2c056fa5d9b2" providerId="ADAL" clId="{5D22D5E9-1C22-49AF-B11D-2632FF519CF2}" dt="2024-03-06T12:08:06.652" v="6294" actId="1035"/>
          <ac:grpSpMkLst>
            <pc:docMk/>
            <pc:sldMk cId="3901937372" sldId="2147475878"/>
            <ac:grpSpMk id="9" creationId="{6062E53E-80AA-70AF-F403-CD627C6B7AE2}"/>
          </ac:grpSpMkLst>
        </pc:grpChg>
        <pc:grpChg chg="mod">
          <ac:chgData name="Rankin, Nigel (Warwick)" userId="110506c4-6667-49a9-ae82-2c056fa5d9b2" providerId="ADAL" clId="{5D22D5E9-1C22-49AF-B11D-2632FF519CF2}" dt="2024-03-06T12:08:06.652" v="6294" actId="1035"/>
          <ac:grpSpMkLst>
            <pc:docMk/>
            <pc:sldMk cId="3901937372" sldId="2147475878"/>
            <ac:grpSpMk id="19" creationId="{CEC78211-6B44-45C5-E8E1-4C007925B47F}"/>
          </ac:grpSpMkLst>
        </pc:grpChg>
        <pc:grpChg chg="mod">
          <ac:chgData name="Rankin, Nigel (Warwick)" userId="110506c4-6667-49a9-ae82-2c056fa5d9b2" providerId="ADAL" clId="{5D22D5E9-1C22-49AF-B11D-2632FF519CF2}" dt="2024-03-06T12:08:06.652" v="6294" actId="1035"/>
          <ac:grpSpMkLst>
            <pc:docMk/>
            <pc:sldMk cId="3901937372" sldId="2147475878"/>
            <ac:grpSpMk id="21" creationId="{D178C006-8998-484A-5A3F-7E5A6AFF370D}"/>
          </ac:grpSpMkLst>
        </pc:grpChg>
        <pc:grpChg chg="mod">
          <ac:chgData name="Rankin, Nigel (Warwick)" userId="110506c4-6667-49a9-ae82-2c056fa5d9b2" providerId="ADAL" clId="{5D22D5E9-1C22-49AF-B11D-2632FF519CF2}" dt="2024-03-06T12:08:06.652" v="6294" actId="1035"/>
          <ac:grpSpMkLst>
            <pc:docMk/>
            <pc:sldMk cId="3901937372" sldId="2147475878"/>
            <ac:grpSpMk id="24" creationId="{61120F07-599F-A2B5-6BED-09BA09F960B1}"/>
          </ac:grpSpMkLst>
        </pc:grpChg>
        <pc:grpChg chg="mod">
          <ac:chgData name="Rankin, Nigel (Warwick)" userId="110506c4-6667-49a9-ae82-2c056fa5d9b2" providerId="ADAL" clId="{5D22D5E9-1C22-49AF-B11D-2632FF519CF2}" dt="2024-03-06T12:08:06.652" v="6294" actId="1035"/>
          <ac:grpSpMkLst>
            <pc:docMk/>
            <pc:sldMk cId="3901937372" sldId="2147475878"/>
            <ac:grpSpMk id="27" creationId="{26A37A29-5514-B064-6289-0EE36253E38D}"/>
          </ac:grpSpMkLst>
        </pc:grpChg>
        <pc:picChg chg="mod">
          <ac:chgData name="Rankin, Nigel (Warwick)" userId="110506c4-6667-49a9-ae82-2c056fa5d9b2" providerId="ADAL" clId="{5D22D5E9-1C22-49AF-B11D-2632FF519CF2}" dt="2024-03-06T12:08:06.652" v="6294" actId="1035"/>
          <ac:picMkLst>
            <pc:docMk/>
            <pc:sldMk cId="3901937372" sldId="2147475878"/>
            <ac:picMk id="3" creationId="{7A19EB67-9E1A-54F7-1A03-57E7D9B86578}"/>
          </ac:picMkLst>
        </pc:picChg>
        <pc:picChg chg="mod">
          <ac:chgData name="Rankin, Nigel (Warwick)" userId="110506c4-6667-49a9-ae82-2c056fa5d9b2" providerId="ADAL" clId="{5D22D5E9-1C22-49AF-B11D-2632FF519CF2}" dt="2024-03-06T12:08:06.652" v="6294" actId="1035"/>
          <ac:picMkLst>
            <pc:docMk/>
            <pc:sldMk cId="3901937372" sldId="2147475878"/>
            <ac:picMk id="29" creationId="{316A5C49-8251-C432-16D8-28BACE0D442E}"/>
          </ac:picMkLst>
        </pc:picChg>
        <pc:picChg chg="mod">
          <ac:chgData name="Rankin, Nigel (Warwick)" userId="110506c4-6667-49a9-ae82-2c056fa5d9b2" providerId="ADAL" clId="{5D22D5E9-1C22-49AF-B11D-2632FF519CF2}" dt="2024-03-06T12:08:06.652" v="6294" actId="1035"/>
          <ac:picMkLst>
            <pc:docMk/>
            <pc:sldMk cId="3901937372" sldId="2147475878"/>
            <ac:picMk id="31" creationId="{084314E0-057D-2245-5FA2-59C572226337}"/>
          </ac:picMkLst>
        </pc:picChg>
        <pc:picChg chg="mod">
          <ac:chgData name="Rankin, Nigel (Warwick)" userId="110506c4-6667-49a9-ae82-2c056fa5d9b2" providerId="ADAL" clId="{5D22D5E9-1C22-49AF-B11D-2632FF519CF2}" dt="2024-03-06T12:08:06.652" v="6294" actId="1035"/>
          <ac:picMkLst>
            <pc:docMk/>
            <pc:sldMk cId="3901937372" sldId="2147475878"/>
            <ac:picMk id="33" creationId="{A42E8FF5-57CE-27A8-4E2D-0AEFCCFC0F53}"/>
          </ac:picMkLst>
        </pc:picChg>
        <pc:picChg chg="mod">
          <ac:chgData name="Rankin, Nigel (Warwick)" userId="110506c4-6667-49a9-ae82-2c056fa5d9b2" providerId="ADAL" clId="{5D22D5E9-1C22-49AF-B11D-2632FF519CF2}" dt="2024-03-06T12:08:06.652" v="6294" actId="1035"/>
          <ac:picMkLst>
            <pc:docMk/>
            <pc:sldMk cId="3901937372" sldId="2147475878"/>
            <ac:picMk id="35" creationId="{CFAF65AB-0E90-FF92-EA55-86FCE96A707B}"/>
          </ac:picMkLst>
        </pc:picChg>
        <pc:picChg chg="mod">
          <ac:chgData name="Rankin, Nigel (Warwick)" userId="110506c4-6667-49a9-ae82-2c056fa5d9b2" providerId="ADAL" clId="{5D22D5E9-1C22-49AF-B11D-2632FF519CF2}" dt="2024-03-06T12:08:06.652" v="6294" actId="1035"/>
          <ac:picMkLst>
            <pc:docMk/>
            <pc:sldMk cId="3901937372" sldId="2147475878"/>
            <ac:picMk id="37" creationId="{811BB236-6FFE-FFCD-8D71-C1003AAD552F}"/>
          </ac:picMkLst>
        </pc:picChg>
        <pc:picChg chg="mod">
          <ac:chgData name="Rankin, Nigel (Warwick)" userId="110506c4-6667-49a9-ae82-2c056fa5d9b2" providerId="ADAL" clId="{5D22D5E9-1C22-49AF-B11D-2632FF519CF2}" dt="2024-03-06T12:08:06.652" v="6294" actId="1035"/>
          <ac:picMkLst>
            <pc:docMk/>
            <pc:sldMk cId="3901937372" sldId="2147475878"/>
            <ac:picMk id="39" creationId="{F2269477-6711-3739-BCC2-C7928F7731FE}"/>
          </ac:picMkLst>
        </pc:picChg>
        <pc:picChg chg="mod">
          <ac:chgData name="Rankin, Nigel (Warwick)" userId="110506c4-6667-49a9-ae82-2c056fa5d9b2" providerId="ADAL" clId="{5D22D5E9-1C22-49AF-B11D-2632FF519CF2}" dt="2024-03-06T12:08:06.652" v="6294" actId="1035"/>
          <ac:picMkLst>
            <pc:docMk/>
            <pc:sldMk cId="3901937372" sldId="2147475878"/>
            <ac:picMk id="41" creationId="{CEF0D5BA-58CC-BC7D-ADF4-A82B4D035850}"/>
          </ac:picMkLst>
        </pc:picChg>
        <pc:picChg chg="mod">
          <ac:chgData name="Rankin, Nigel (Warwick)" userId="110506c4-6667-49a9-ae82-2c056fa5d9b2" providerId="ADAL" clId="{5D22D5E9-1C22-49AF-B11D-2632FF519CF2}" dt="2024-03-06T12:08:06.652" v="6294" actId="1035"/>
          <ac:picMkLst>
            <pc:docMk/>
            <pc:sldMk cId="3901937372" sldId="2147475878"/>
            <ac:picMk id="43" creationId="{52EF2540-3472-E0ED-7E02-D29DFBB59047}"/>
          </ac:picMkLst>
        </pc:picChg>
        <pc:picChg chg="mod">
          <ac:chgData name="Rankin, Nigel (Warwick)" userId="110506c4-6667-49a9-ae82-2c056fa5d9b2" providerId="ADAL" clId="{5D22D5E9-1C22-49AF-B11D-2632FF519CF2}" dt="2024-03-06T12:08:06.652" v="6294" actId="1035"/>
          <ac:picMkLst>
            <pc:docMk/>
            <pc:sldMk cId="3901937372" sldId="2147475878"/>
            <ac:picMk id="45" creationId="{6AE90952-1F62-EA8F-B663-506FA8B848FC}"/>
          </ac:picMkLst>
        </pc:picChg>
        <pc:picChg chg="mod">
          <ac:chgData name="Rankin, Nigel (Warwick)" userId="110506c4-6667-49a9-ae82-2c056fa5d9b2" providerId="ADAL" clId="{5D22D5E9-1C22-49AF-B11D-2632FF519CF2}" dt="2024-03-06T12:08:06.652" v="6294" actId="1035"/>
          <ac:picMkLst>
            <pc:docMk/>
            <pc:sldMk cId="3901937372" sldId="2147475878"/>
            <ac:picMk id="47" creationId="{5157AA96-0325-DA14-4DE1-D2951197EA04}"/>
          </ac:picMkLst>
        </pc:picChg>
        <pc:cxnChg chg="mod">
          <ac:chgData name="Rankin, Nigel (Warwick)" userId="110506c4-6667-49a9-ae82-2c056fa5d9b2" providerId="ADAL" clId="{5D22D5E9-1C22-49AF-B11D-2632FF519CF2}" dt="2024-03-06T12:08:06.652" v="6294" actId="1035"/>
          <ac:cxnSpMkLst>
            <pc:docMk/>
            <pc:sldMk cId="3901937372" sldId="2147475878"/>
            <ac:cxnSpMk id="10" creationId="{02269238-6266-08B6-43D6-E2D123BB03DC}"/>
          </ac:cxnSpMkLst>
        </pc:cxnChg>
        <pc:cxnChg chg="mod">
          <ac:chgData name="Rankin, Nigel (Warwick)" userId="110506c4-6667-49a9-ae82-2c056fa5d9b2" providerId="ADAL" clId="{5D22D5E9-1C22-49AF-B11D-2632FF519CF2}" dt="2024-03-06T12:08:06.652" v="6294" actId="1035"/>
          <ac:cxnSpMkLst>
            <pc:docMk/>
            <pc:sldMk cId="3901937372" sldId="2147475878"/>
            <ac:cxnSpMk id="11" creationId="{BE6A74EF-DA13-1EAD-BADD-FE5D54D3F51D}"/>
          </ac:cxnSpMkLst>
        </pc:cxnChg>
        <pc:cxnChg chg="mod">
          <ac:chgData name="Rankin, Nigel (Warwick)" userId="110506c4-6667-49a9-ae82-2c056fa5d9b2" providerId="ADAL" clId="{5D22D5E9-1C22-49AF-B11D-2632FF519CF2}" dt="2024-03-06T12:08:06.652" v="6294" actId="1035"/>
          <ac:cxnSpMkLst>
            <pc:docMk/>
            <pc:sldMk cId="3901937372" sldId="2147475878"/>
            <ac:cxnSpMk id="12" creationId="{1A0A8AE1-FD01-1531-88E2-082C5E4C5BC0}"/>
          </ac:cxnSpMkLst>
        </pc:cxnChg>
        <pc:cxnChg chg="mod">
          <ac:chgData name="Rankin, Nigel (Warwick)" userId="110506c4-6667-49a9-ae82-2c056fa5d9b2" providerId="ADAL" clId="{5D22D5E9-1C22-49AF-B11D-2632FF519CF2}" dt="2024-03-06T12:08:06.652" v="6294" actId="1035"/>
          <ac:cxnSpMkLst>
            <pc:docMk/>
            <pc:sldMk cId="3901937372" sldId="2147475878"/>
            <ac:cxnSpMk id="13" creationId="{87A46903-8AC7-758F-0FA0-CB804F86C6E0}"/>
          </ac:cxnSpMkLst>
        </pc:cxnChg>
        <pc:cxnChg chg="mod">
          <ac:chgData name="Rankin, Nigel (Warwick)" userId="110506c4-6667-49a9-ae82-2c056fa5d9b2" providerId="ADAL" clId="{5D22D5E9-1C22-49AF-B11D-2632FF519CF2}" dt="2024-03-06T12:08:06.652" v="6294" actId="1035"/>
          <ac:cxnSpMkLst>
            <pc:docMk/>
            <pc:sldMk cId="3901937372" sldId="2147475878"/>
            <ac:cxnSpMk id="14" creationId="{161C54E1-7879-67FE-D6DC-7217F43D4487}"/>
          </ac:cxnSpMkLst>
        </pc:cxnChg>
        <pc:cxnChg chg="mod">
          <ac:chgData name="Rankin, Nigel (Warwick)" userId="110506c4-6667-49a9-ae82-2c056fa5d9b2" providerId="ADAL" clId="{5D22D5E9-1C22-49AF-B11D-2632FF519CF2}" dt="2024-03-06T12:08:06.652" v="6294" actId="1035"/>
          <ac:cxnSpMkLst>
            <pc:docMk/>
            <pc:sldMk cId="3901937372" sldId="2147475878"/>
            <ac:cxnSpMk id="15" creationId="{FB87D021-A555-5AD5-83C0-893954B32870}"/>
          </ac:cxnSpMkLst>
        </pc:cxnChg>
        <pc:cxnChg chg="mod">
          <ac:chgData name="Rankin, Nigel (Warwick)" userId="110506c4-6667-49a9-ae82-2c056fa5d9b2" providerId="ADAL" clId="{5D22D5E9-1C22-49AF-B11D-2632FF519CF2}" dt="2024-03-06T12:08:06.652" v="6294" actId="1035"/>
          <ac:cxnSpMkLst>
            <pc:docMk/>
            <pc:sldMk cId="3901937372" sldId="2147475878"/>
            <ac:cxnSpMk id="16" creationId="{71EDB6C0-0D20-693A-D904-0C96F8C1313B}"/>
          </ac:cxnSpMkLst>
        </pc:cxnChg>
        <pc:cxnChg chg="mod">
          <ac:chgData name="Rankin, Nigel (Warwick)" userId="110506c4-6667-49a9-ae82-2c056fa5d9b2" providerId="ADAL" clId="{5D22D5E9-1C22-49AF-B11D-2632FF519CF2}" dt="2024-03-06T12:08:06.652" v="6294" actId="1035"/>
          <ac:cxnSpMkLst>
            <pc:docMk/>
            <pc:sldMk cId="3901937372" sldId="2147475878"/>
            <ac:cxnSpMk id="17" creationId="{B54C9D6A-CE24-C57A-B5C8-95F00E790EAC}"/>
          </ac:cxnSpMkLst>
        </pc:cxnChg>
        <pc:cxnChg chg="mod">
          <ac:chgData name="Rankin, Nigel (Warwick)" userId="110506c4-6667-49a9-ae82-2c056fa5d9b2" providerId="ADAL" clId="{5D22D5E9-1C22-49AF-B11D-2632FF519CF2}" dt="2024-03-06T12:08:06.652" v="6294" actId="1035"/>
          <ac:cxnSpMkLst>
            <pc:docMk/>
            <pc:sldMk cId="3901937372" sldId="2147475878"/>
            <ac:cxnSpMk id="18" creationId="{AF2041F5-A509-2BB7-4368-5013FA69255F}"/>
          </ac:cxnSpMkLst>
        </pc:cxnChg>
        <pc:cxnChg chg="mod">
          <ac:chgData name="Rankin, Nigel (Warwick)" userId="110506c4-6667-49a9-ae82-2c056fa5d9b2" providerId="ADAL" clId="{5D22D5E9-1C22-49AF-B11D-2632FF519CF2}" dt="2024-03-06T12:08:06.652" v="6294" actId="1035"/>
          <ac:cxnSpMkLst>
            <pc:docMk/>
            <pc:sldMk cId="3901937372" sldId="2147475878"/>
            <ac:cxnSpMk id="20" creationId="{1D92A0AF-2DBC-9A47-6B7F-757B443BBF7D}"/>
          </ac:cxnSpMkLst>
        </pc:cxnChg>
        <pc:cxnChg chg="mod">
          <ac:chgData name="Rankin, Nigel (Warwick)" userId="110506c4-6667-49a9-ae82-2c056fa5d9b2" providerId="ADAL" clId="{5D22D5E9-1C22-49AF-B11D-2632FF519CF2}" dt="2024-03-06T12:08:06.652" v="6294" actId="1035"/>
          <ac:cxnSpMkLst>
            <pc:docMk/>
            <pc:sldMk cId="3901937372" sldId="2147475878"/>
            <ac:cxnSpMk id="22" creationId="{4E3BF26A-CA62-9DEA-754C-1E5FC4A2FA59}"/>
          </ac:cxnSpMkLst>
        </pc:cxnChg>
        <pc:cxnChg chg="mod">
          <ac:chgData name="Rankin, Nigel (Warwick)" userId="110506c4-6667-49a9-ae82-2c056fa5d9b2" providerId="ADAL" clId="{5D22D5E9-1C22-49AF-B11D-2632FF519CF2}" dt="2024-03-06T12:08:06.652" v="6294" actId="1035"/>
          <ac:cxnSpMkLst>
            <pc:docMk/>
            <pc:sldMk cId="3901937372" sldId="2147475878"/>
            <ac:cxnSpMk id="23" creationId="{F9030D5D-2C54-A6BA-75B0-5BADEE53C485}"/>
          </ac:cxnSpMkLst>
        </pc:cxnChg>
        <pc:cxnChg chg="mod">
          <ac:chgData name="Rankin, Nigel (Warwick)" userId="110506c4-6667-49a9-ae82-2c056fa5d9b2" providerId="ADAL" clId="{5D22D5E9-1C22-49AF-B11D-2632FF519CF2}" dt="2024-03-06T12:08:06.652" v="6294" actId="1035"/>
          <ac:cxnSpMkLst>
            <pc:docMk/>
            <pc:sldMk cId="3901937372" sldId="2147475878"/>
            <ac:cxnSpMk id="25" creationId="{E99CE24D-6166-1DED-8110-06B70A33D96E}"/>
          </ac:cxnSpMkLst>
        </pc:cxnChg>
        <pc:cxnChg chg="mod">
          <ac:chgData name="Rankin, Nigel (Warwick)" userId="110506c4-6667-49a9-ae82-2c056fa5d9b2" providerId="ADAL" clId="{5D22D5E9-1C22-49AF-B11D-2632FF519CF2}" dt="2024-03-06T12:08:06.652" v="6294" actId="1035"/>
          <ac:cxnSpMkLst>
            <pc:docMk/>
            <pc:sldMk cId="3901937372" sldId="2147475878"/>
            <ac:cxnSpMk id="26" creationId="{B4D7E0B3-C166-0961-25DF-AB6021B34BB1}"/>
          </ac:cxnSpMkLst>
        </pc:cxnChg>
      </pc:sldChg>
      <pc:sldChg chg="addSp modSp new mod modAnim">
        <pc:chgData name="Rankin, Nigel (Warwick)" userId="110506c4-6667-49a9-ae82-2c056fa5d9b2" providerId="ADAL" clId="{5D22D5E9-1C22-49AF-B11D-2632FF519CF2}" dt="2024-03-06T13:53:52.113" v="7733" actId="2711"/>
        <pc:sldMkLst>
          <pc:docMk/>
          <pc:sldMk cId="1096419210" sldId="2147475879"/>
        </pc:sldMkLst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6" creationId="{9DCCFE19-D42B-1941-A45E-404F8D3B089A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8" creationId="{F046529A-ED74-E51F-7CEB-6AC07242CA97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10" creationId="{A3470410-B9A9-897C-FD6E-70B633B0CB8E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12" creationId="{8736B175-69B9-4EAF-0EB7-CCAA2AD03DBD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17" creationId="{8D1DD913-3D8A-066E-AD42-FF9F9BF3DCC4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19" creationId="{2E49C16E-6AE9-E9BF-5563-1B2AAE14835F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22" creationId="{3795172E-E0B7-6833-2E20-906A0C4CC8F1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23" creationId="{3E982E96-C9E3-D7DD-73DD-01F0B0097A27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25" creationId="{69D8DFBE-F08C-F537-27F1-3350029106D7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26" creationId="{A2CED8A7-AF2A-3E0F-4550-D863FD513E06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28" creationId="{2D61D723-ABEA-9033-D81F-0B0CEA624346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34" creationId="{E8C137C7-4787-B32A-3308-9A4EB119E34E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36" creationId="{A31C6727-DFD4-9410-F7BD-07F0508957E6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41" creationId="{E290ADC8-40C7-4FE7-3CD3-0BF4892144AD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43" creationId="{F704139F-172E-62B7-E6FC-9D47291DD807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45" creationId="{8241836E-8178-31CC-BE73-C57CE904581A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47" creationId="{FFB1F899-7244-D062-575F-6969F45D0713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52" creationId="{0913AE0B-7371-794A-C03C-33D55E683096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54" creationId="{745F6D99-D0EE-988A-CBF1-C7E585714641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56" creationId="{D79C5FB9-CAD3-9A3E-2E09-069FBA2AA7E9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58" creationId="{B8A62D3C-BD20-7C75-2783-040481EF41F9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63" creationId="{85C27023-9E7B-6180-6AB7-131E85273F14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65" creationId="{C24C50D3-1237-5B33-2559-1CE9C3DD8924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67" creationId="{DF44DD71-EF0C-EE9A-2DE0-244781625A68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69" creationId="{3CB2D863-7E35-137C-A1B2-E27EE45FDCA9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74" creationId="{2E8B6502-4631-863B-330F-6CD216224A90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76" creationId="{77CE9248-2DD6-E336-0297-7A5C9A28521D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79" creationId="{8A06902B-83D1-A338-24F5-1E71A8451636}"/>
          </ac:spMkLst>
        </pc:spChg>
        <pc:spChg chg="mod">
          <ac:chgData name="Rankin, Nigel (Warwick)" userId="110506c4-6667-49a9-ae82-2c056fa5d9b2" providerId="ADAL" clId="{5D22D5E9-1C22-49AF-B11D-2632FF519CF2}" dt="2024-03-06T12:09:54.035" v="6296"/>
          <ac:spMkLst>
            <pc:docMk/>
            <pc:sldMk cId="1096419210" sldId="2147475879"/>
            <ac:spMk id="81" creationId="{90B9C865-7B0A-451F-94DF-1DDADF8E3C1E}"/>
          </ac:spMkLst>
        </pc:spChg>
        <pc:spChg chg="mod">
          <ac:chgData name="Rankin, Nigel (Warwick)" userId="110506c4-6667-49a9-ae82-2c056fa5d9b2" providerId="ADAL" clId="{5D22D5E9-1C22-49AF-B11D-2632FF519CF2}" dt="2024-03-06T12:10:37.072" v="6297"/>
          <ac:spMkLst>
            <pc:docMk/>
            <pc:sldMk cId="1096419210" sldId="2147475879"/>
            <ac:spMk id="84" creationId="{D32E93B6-4A87-6570-43DF-68880FF6D35B}"/>
          </ac:spMkLst>
        </pc:spChg>
        <pc:spChg chg="mod">
          <ac:chgData name="Rankin, Nigel (Warwick)" userId="110506c4-6667-49a9-ae82-2c056fa5d9b2" providerId="ADAL" clId="{5D22D5E9-1C22-49AF-B11D-2632FF519CF2}" dt="2024-03-06T12:10:37.072" v="6297"/>
          <ac:spMkLst>
            <pc:docMk/>
            <pc:sldMk cId="1096419210" sldId="2147475879"/>
            <ac:spMk id="86" creationId="{9BBB57D0-7C6F-C4F9-E55F-D1F4E455565D}"/>
          </ac:spMkLst>
        </pc:spChg>
        <pc:spChg chg="add mod">
          <ac:chgData name="Rankin, Nigel (Warwick)" userId="110506c4-6667-49a9-ae82-2c056fa5d9b2" providerId="ADAL" clId="{5D22D5E9-1C22-49AF-B11D-2632FF519CF2}" dt="2024-03-06T12:10:37.072" v="6297"/>
          <ac:spMkLst>
            <pc:docMk/>
            <pc:sldMk cId="1096419210" sldId="2147475879"/>
            <ac:spMk id="88" creationId="{47989E02-8883-1108-609A-AE1CDAEBEF75}"/>
          </ac:spMkLst>
        </pc:spChg>
        <pc:spChg chg="add mod">
          <ac:chgData name="Rankin, Nigel (Warwick)" userId="110506c4-6667-49a9-ae82-2c056fa5d9b2" providerId="ADAL" clId="{5D22D5E9-1C22-49AF-B11D-2632FF519CF2}" dt="2024-03-06T12:10:37.072" v="6297"/>
          <ac:spMkLst>
            <pc:docMk/>
            <pc:sldMk cId="1096419210" sldId="2147475879"/>
            <ac:spMk id="90" creationId="{1B85531D-3E48-5080-0383-D1592F52D3A5}"/>
          </ac:spMkLst>
        </pc:spChg>
        <pc:spChg chg="mod">
          <ac:chgData name="Rankin, Nigel (Warwick)" userId="110506c4-6667-49a9-ae82-2c056fa5d9b2" providerId="ADAL" clId="{5D22D5E9-1C22-49AF-B11D-2632FF519CF2}" dt="2024-03-06T12:13:20.716" v="6321"/>
          <ac:spMkLst>
            <pc:docMk/>
            <pc:sldMk cId="1096419210" sldId="2147475879"/>
            <ac:spMk id="99" creationId="{E77E01D1-B5EF-C231-E901-357E33F26686}"/>
          </ac:spMkLst>
        </pc:spChg>
        <pc:spChg chg="mod">
          <ac:chgData name="Rankin, Nigel (Warwick)" userId="110506c4-6667-49a9-ae82-2c056fa5d9b2" providerId="ADAL" clId="{5D22D5E9-1C22-49AF-B11D-2632FF519CF2}" dt="2024-03-06T12:13:20.716" v="6321"/>
          <ac:spMkLst>
            <pc:docMk/>
            <pc:sldMk cId="1096419210" sldId="2147475879"/>
            <ac:spMk id="101" creationId="{ACEDDE41-1532-9127-231D-D1C4A08E7FCC}"/>
          </ac:spMkLst>
        </pc:spChg>
        <pc:spChg chg="mod">
          <ac:chgData name="Rankin, Nigel (Warwick)" userId="110506c4-6667-49a9-ae82-2c056fa5d9b2" providerId="ADAL" clId="{5D22D5E9-1C22-49AF-B11D-2632FF519CF2}" dt="2024-03-06T12:13:20.716" v="6321"/>
          <ac:spMkLst>
            <pc:docMk/>
            <pc:sldMk cId="1096419210" sldId="2147475879"/>
            <ac:spMk id="103" creationId="{19300A40-2AA4-BC6C-EDB3-65561FC1A50B}"/>
          </ac:spMkLst>
        </pc:spChg>
        <pc:spChg chg="mod">
          <ac:chgData name="Rankin, Nigel (Warwick)" userId="110506c4-6667-49a9-ae82-2c056fa5d9b2" providerId="ADAL" clId="{5D22D5E9-1C22-49AF-B11D-2632FF519CF2}" dt="2024-03-06T12:13:20.716" v="6321"/>
          <ac:spMkLst>
            <pc:docMk/>
            <pc:sldMk cId="1096419210" sldId="2147475879"/>
            <ac:spMk id="105" creationId="{6885E586-3ABF-ACF0-53A0-D032EE3A5619}"/>
          </ac:spMkLst>
        </pc:spChg>
        <pc:spChg chg="add mod">
          <ac:chgData name="Rankin, Nigel (Warwick)" userId="110506c4-6667-49a9-ae82-2c056fa5d9b2" providerId="ADAL" clId="{5D22D5E9-1C22-49AF-B11D-2632FF519CF2}" dt="2024-03-06T13:53:52.113" v="7733" actId="2711"/>
          <ac:spMkLst>
            <pc:docMk/>
            <pc:sldMk cId="1096419210" sldId="2147475879"/>
            <ac:spMk id="109" creationId="{C191638F-B639-1A83-F343-AA36184B8BB6}"/>
          </ac:spMkLst>
        </pc:spChg>
        <pc:spChg chg="add mod">
          <ac:chgData name="Rankin, Nigel (Warwick)" userId="110506c4-6667-49a9-ae82-2c056fa5d9b2" providerId="ADAL" clId="{5D22D5E9-1C22-49AF-B11D-2632FF519CF2}" dt="2024-03-06T13:53:52.113" v="7733" actId="2711"/>
          <ac:spMkLst>
            <pc:docMk/>
            <pc:sldMk cId="1096419210" sldId="2147475879"/>
            <ac:spMk id="110" creationId="{45995117-775C-2862-B43D-62A53B2E4EA6}"/>
          </ac:spMkLst>
        </pc:spChg>
        <pc:grpChg chg="add mod">
          <ac:chgData name="Rankin, Nigel (Warwick)" userId="110506c4-6667-49a9-ae82-2c056fa5d9b2" providerId="ADAL" clId="{5D22D5E9-1C22-49AF-B11D-2632FF519CF2}" dt="2024-03-06T12:09:54.035" v="6296"/>
          <ac:grpSpMkLst>
            <pc:docMk/>
            <pc:sldMk cId="1096419210" sldId="2147475879"/>
            <ac:grpSpMk id="2" creationId="{6AB9079B-5B06-4A17-5DCB-CEBF6F0F33CE}"/>
          </ac:grpSpMkLst>
        </pc:grpChg>
        <pc:grpChg chg="mod">
          <ac:chgData name="Rankin, Nigel (Warwick)" userId="110506c4-6667-49a9-ae82-2c056fa5d9b2" providerId="ADAL" clId="{5D22D5E9-1C22-49AF-B11D-2632FF519CF2}" dt="2024-03-06T12:09:54.035" v="6296"/>
          <ac:grpSpMkLst>
            <pc:docMk/>
            <pc:sldMk cId="1096419210" sldId="2147475879"/>
            <ac:grpSpMk id="4" creationId="{9F918103-DFEE-0BC1-F5F8-DD0E50B9F495}"/>
          </ac:grpSpMkLst>
        </pc:grpChg>
        <pc:grpChg chg="add mod">
          <ac:chgData name="Rankin, Nigel (Warwick)" userId="110506c4-6667-49a9-ae82-2c056fa5d9b2" providerId="ADAL" clId="{5D22D5E9-1C22-49AF-B11D-2632FF519CF2}" dt="2024-03-06T12:09:54.035" v="6296"/>
          <ac:grpSpMkLst>
            <pc:docMk/>
            <pc:sldMk cId="1096419210" sldId="2147475879"/>
            <ac:grpSpMk id="13" creationId="{22EE50FF-AFBB-21EE-88AB-0ED22FFA7F1F}"/>
          </ac:grpSpMkLst>
        </pc:grpChg>
        <pc:grpChg chg="mod">
          <ac:chgData name="Rankin, Nigel (Warwick)" userId="110506c4-6667-49a9-ae82-2c056fa5d9b2" providerId="ADAL" clId="{5D22D5E9-1C22-49AF-B11D-2632FF519CF2}" dt="2024-03-06T12:09:54.035" v="6296"/>
          <ac:grpSpMkLst>
            <pc:docMk/>
            <pc:sldMk cId="1096419210" sldId="2147475879"/>
            <ac:grpSpMk id="15" creationId="{6F156C5C-2FDF-87B4-4285-80BC6AE0ECD0}"/>
          </ac:grpSpMkLst>
        </pc:grpChg>
        <pc:grpChg chg="add mod">
          <ac:chgData name="Rankin, Nigel (Warwick)" userId="110506c4-6667-49a9-ae82-2c056fa5d9b2" providerId="ADAL" clId="{5D22D5E9-1C22-49AF-B11D-2632FF519CF2}" dt="2024-03-06T12:09:54.035" v="6296"/>
          <ac:grpSpMkLst>
            <pc:docMk/>
            <pc:sldMk cId="1096419210" sldId="2147475879"/>
            <ac:grpSpMk id="37" creationId="{C6343712-CBFC-0E81-27AD-B9AA1DA1578A}"/>
          </ac:grpSpMkLst>
        </pc:grpChg>
        <pc:grpChg chg="mod">
          <ac:chgData name="Rankin, Nigel (Warwick)" userId="110506c4-6667-49a9-ae82-2c056fa5d9b2" providerId="ADAL" clId="{5D22D5E9-1C22-49AF-B11D-2632FF519CF2}" dt="2024-03-06T12:09:54.035" v="6296"/>
          <ac:grpSpMkLst>
            <pc:docMk/>
            <pc:sldMk cId="1096419210" sldId="2147475879"/>
            <ac:grpSpMk id="39" creationId="{37C4A6D6-BD18-EF51-1A8B-79824F7C203F}"/>
          </ac:grpSpMkLst>
        </pc:grpChg>
        <pc:grpChg chg="add mod">
          <ac:chgData name="Rankin, Nigel (Warwick)" userId="110506c4-6667-49a9-ae82-2c056fa5d9b2" providerId="ADAL" clId="{5D22D5E9-1C22-49AF-B11D-2632FF519CF2}" dt="2024-03-06T12:09:54.035" v="6296"/>
          <ac:grpSpMkLst>
            <pc:docMk/>
            <pc:sldMk cId="1096419210" sldId="2147475879"/>
            <ac:grpSpMk id="48" creationId="{CA555E2B-7116-101C-4C5B-20FA583E6AD6}"/>
          </ac:grpSpMkLst>
        </pc:grpChg>
        <pc:grpChg chg="mod">
          <ac:chgData name="Rankin, Nigel (Warwick)" userId="110506c4-6667-49a9-ae82-2c056fa5d9b2" providerId="ADAL" clId="{5D22D5E9-1C22-49AF-B11D-2632FF519CF2}" dt="2024-03-06T12:09:54.035" v="6296"/>
          <ac:grpSpMkLst>
            <pc:docMk/>
            <pc:sldMk cId="1096419210" sldId="2147475879"/>
            <ac:grpSpMk id="50" creationId="{FC81DB55-E68A-B664-E65D-349B98FD9A0E}"/>
          </ac:grpSpMkLst>
        </pc:grpChg>
        <pc:grpChg chg="add mod">
          <ac:chgData name="Rankin, Nigel (Warwick)" userId="110506c4-6667-49a9-ae82-2c056fa5d9b2" providerId="ADAL" clId="{5D22D5E9-1C22-49AF-B11D-2632FF519CF2}" dt="2024-03-06T12:09:54.035" v="6296"/>
          <ac:grpSpMkLst>
            <pc:docMk/>
            <pc:sldMk cId="1096419210" sldId="2147475879"/>
            <ac:grpSpMk id="59" creationId="{1E2E34AE-C43A-43A3-EE23-F5140818E33C}"/>
          </ac:grpSpMkLst>
        </pc:grpChg>
        <pc:grpChg chg="mod">
          <ac:chgData name="Rankin, Nigel (Warwick)" userId="110506c4-6667-49a9-ae82-2c056fa5d9b2" providerId="ADAL" clId="{5D22D5E9-1C22-49AF-B11D-2632FF519CF2}" dt="2024-03-06T12:09:54.035" v="6296"/>
          <ac:grpSpMkLst>
            <pc:docMk/>
            <pc:sldMk cId="1096419210" sldId="2147475879"/>
            <ac:grpSpMk id="61" creationId="{7B6FB5EE-6219-A0F7-7C66-07CE84CE134C}"/>
          </ac:grpSpMkLst>
        </pc:grpChg>
        <pc:grpChg chg="add mod">
          <ac:chgData name="Rankin, Nigel (Warwick)" userId="110506c4-6667-49a9-ae82-2c056fa5d9b2" providerId="ADAL" clId="{5D22D5E9-1C22-49AF-B11D-2632FF519CF2}" dt="2024-03-06T12:09:54.035" v="6296"/>
          <ac:grpSpMkLst>
            <pc:docMk/>
            <pc:sldMk cId="1096419210" sldId="2147475879"/>
            <ac:grpSpMk id="70" creationId="{93841FFE-04FB-66F9-97D4-3EAFCBA21786}"/>
          </ac:grpSpMkLst>
        </pc:grpChg>
        <pc:grpChg chg="mod">
          <ac:chgData name="Rankin, Nigel (Warwick)" userId="110506c4-6667-49a9-ae82-2c056fa5d9b2" providerId="ADAL" clId="{5D22D5E9-1C22-49AF-B11D-2632FF519CF2}" dt="2024-03-06T12:09:54.035" v="6296"/>
          <ac:grpSpMkLst>
            <pc:docMk/>
            <pc:sldMk cId="1096419210" sldId="2147475879"/>
            <ac:grpSpMk id="72" creationId="{FD0D0B50-4C87-CD2A-FF9F-EFBCA44898E6}"/>
          </ac:grpSpMkLst>
        </pc:grpChg>
        <pc:grpChg chg="add mod">
          <ac:chgData name="Rankin, Nigel (Warwick)" userId="110506c4-6667-49a9-ae82-2c056fa5d9b2" providerId="ADAL" clId="{5D22D5E9-1C22-49AF-B11D-2632FF519CF2}" dt="2024-03-06T12:10:37.072" v="6297"/>
          <ac:grpSpMkLst>
            <pc:docMk/>
            <pc:sldMk cId="1096419210" sldId="2147475879"/>
            <ac:grpSpMk id="83" creationId="{70FA6BCA-BCEB-7AE4-1058-1F5855DE502E}"/>
          </ac:grpSpMkLst>
        </pc:grpChg>
        <pc:grpChg chg="add mod">
          <ac:chgData name="Rankin, Nigel (Warwick)" userId="110506c4-6667-49a9-ae82-2c056fa5d9b2" providerId="ADAL" clId="{5D22D5E9-1C22-49AF-B11D-2632FF519CF2}" dt="2024-03-06T12:13:20.716" v="6321"/>
          <ac:grpSpMkLst>
            <pc:docMk/>
            <pc:sldMk cId="1096419210" sldId="2147475879"/>
            <ac:grpSpMk id="95" creationId="{C4FE9915-6158-DE8A-77D2-44C14E272F63}"/>
          </ac:grpSpMkLst>
        </pc:grpChg>
        <pc:grpChg chg="mod">
          <ac:chgData name="Rankin, Nigel (Warwick)" userId="110506c4-6667-49a9-ae82-2c056fa5d9b2" providerId="ADAL" clId="{5D22D5E9-1C22-49AF-B11D-2632FF519CF2}" dt="2024-03-06T12:13:20.716" v="6321"/>
          <ac:grpSpMkLst>
            <pc:docMk/>
            <pc:sldMk cId="1096419210" sldId="2147475879"/>
            <ac:grpSpMk id="97" creationId="{EC2A54E6-F17F-10AC-4670-11E63A036A18}"/>
          </ac:grpSpMkLst>
        </pc:grp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3" creationId="{A6DF47F0-BE07-5361-2477-349A980539E2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5" creationId="{B370D389-053C-0786-31FC-FD8798AED2D2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7" creationId="{0C600C05-FE04-FC73-4AC8-A1FCE7B1E142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9" creationId="{57B5CB16-82BB-BBF0-1935-B60190897477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11" creationId="{DE792E31-7FFD-2444-EC85-FD23E3C45C5B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14" creationId="{D0F65911-6092-9076-4C2D-296A4F114252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16" creationId="{9345A4C3-46F0-B36C-A510-343018590655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18" creationId="{8ACA0058-C966-74ED-07CA-D45660915183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20" creationId="{92BBA0D1-DBD9-15E3-ADA2-8FAAB50DD9DD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21" creationId="{B218685D-A01D-0A87-6583-AAA35EFAEA4F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24" creationId="{4016EDA4-C329-359A-7285-ED880B212D27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27" creationId="{AA909792-5107-49BE-B806-3D2238B2DEE3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29" creationId="{835D1358-2A12-7FAB-9FD0-DB90E0D247D8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30" creationId="{29A63903-7FBF-5E83-08BF-ABC7B0349782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31" creationId="{31A30E8F-AB23-0504-63A9-6033EB6F187E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32" creationId="{7A414C01-A19B-AAB6-48C4-B2D3D1ED0DD6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33" creationId="{1E745AE5-8B80-B8CD-73C2-C2CBE1528B95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35" creationId="{E71B070D-F130-16CE-AB92-FA751264B80A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38" creationId="{7E33E4EA-3DC7-B6BB-3F22-E54C185A617F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40" creationId="{5BF8616D-868B-78FC-6B92-A712012A4A52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42" creationId="{8F90C828-F5C5-5B33-1F15-5EE137684677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44" creationId="{ADA1D1B0-95C3-9885-8593-226E54F6BFF8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46" creationId="{D0EDD524-CEF9-BBDE-10E5-007BFAC7247C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49" creationId="{DDC6A1C9-5544-ABB0-9DBF-8749C0E263BA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51" creationId="{B8802DCB-38D7-C643-1652-F8E434C5D094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53" creationId="{DA92B142-FFAD-87C7-3794-FF9BA4FFF209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55" creationId="{3E4B8BCF-EF02-0E6E-883C-8E2F102039F5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57" creationId="{5AFAA557-B8A3-FA7F-44BF-47750C211375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60" creationId="{4F4BEBD2-4116-6A6C-6E7E-B95DF34211FD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62" creationId="{7B895B6F-58B0-92A0-ADAD-4BCC74D9CF93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64" creationId="{3A7A7D42-14EA-6466-260E-6E207ACFC71A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66" creationId="{9AB8F371-57B8-5D34-F2A8-F07981C4E6EB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68" creationId="{5CB4C626-A47D-5BC0-9508-7E26CEC3BD37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71" creationId="{6E22FBE9-1165-F52C-F74F-9B9F27DBF529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73" creationId="{EE024435-4E20-784A-7FE3-CEFC04104FB7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75" creationId="{E054322F-251B-5639-6C89-262639CE60BF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77" creationId="{85C99B56-F896-9F38-1C5B-EF290C56C06E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78" creationId="{CD0D1323-33A0-9092-39C7-4873F71E748B}"/>
          </ac:picMkLst>
        </pc:picChg>
        <pc:picChg chg="mod">
          <ac:chgData name="Rankin, Nigel (Warwick)" userId="110506c4-6667-49a9-ae82-2c056fa5d9b2" providerId="ADAL" clId="{5D22D5E9-1C22-49AF-B11D-2632FF519CF2}" dt="2024-03-06T12:09:54.035" v="6296"/>
          <ac:picMkLst>
            <pc:docMk/>
            <pc:sldMk cId="1096419210" sldId="2147475879"/>
            <ac:picMk id="80" creationId="{FE0ACAB3-293D-30E7-82B8-2EBC7B56516E}"/>
          </ac:picMkLst>
        </pc:picChg>
        <pc:picChg chg="add mod">
          <ac:chgData name="Rankin, Nigel (Warwick)" userId="110506c4-6667-49a9-ae82-2c056fa5d9b2" providerId="ADAL" clId="{5D22D5E9-1C22-49AF-B11D-2632FF519CF2}" dt="2024-03-06T12:10:37.072" v="6297"/>
          <ac:picMkLst>
            <pc:docMk/>
            <pc:sldMk cId="1096419210" sldId="2147475879"/>
            <ac:picMk id="82" creationId="{1A6BDF71-19FF-99BB-41A4-B607E05D5443}"/>
          </ac:picMkLst>
        </pc:picChg>
        <pc:picChg chg="mod">
          <ac:chgData name="Rankin, Nigel (Warwick)" userId="110506c4-6667-49a9-ae82-2c056fa5d9b2" providerId="ADAL" clId="{5D22D5E9-1C22-49AF-B11D-2632FF519CF2}" dt="2024-03-06T12:10:37.072" v="6297"/>
          <ac:picMkLst>
            <pc:docMk/>
            <pc:sldMk cId="1096419210" sldId="2147475879"/>
            <ac:picMk id="85" creationId="{5BD6EB69-B864-CDF5-5011-0CAB09065F21}"/>
          </ac:picMkLst>
        </pc:picChg>
        <pc:picChg chg="add mod">
          <ac:chgData name="Rankin, Nigel (Warwick)" userId="110506c4-6667-49a9-ae82-2c056fa5d9b2" providerId="ADAL" clId="{5D22D5E9-1C22-49AF-B11D-2632FF519CF2}" dt="2024-03-06T12:10:37.072" v="6297"/>
          <ac:picMkLst>
            <pc:docMk/>
            <pc:sldMk cId="1096419210" sldId="2147475879"/>
            <ac:picMk id="87" creationId="{910F5D4C-FF3B-0F9A-CE6D-453BB88D4855}"/>
          </ac:picMkLst>
        </pc:picChg>
        <pc:picChg chg="add mod">
          <ac:chgData name="Rankin, Nigel (Warwick)" userId="110506c4-6667-49a9-ae82-2c056fa5d9b2" providerId="ADAL" clId="{5D22D5E9-1C22-49AF-B11D-2632FF519CF2}" dt="2024-03-06T12:10:37.072" v="6297"/>
          <ac:picMkLst>
            <pc:docMk/>
            <pc:sldMk cId="1096419210" sldId="2147475879"/>
            <ac:picMk id="89" creationId="{DFDCDBB6-7070-D49E-1EE8-2373E09A0EB2}"/>
          </ac:picMkLst>
        </pc:picChg>
        <pc:picChg chg="add mod">
          <ac:chgData name="Rankin, Nigel (Warwick)" userId="110506c4-6667-49a9-ae82-2c056fa5d9b2" providerId="ADAL" clId="{5D22D5E9-1C22-49AF-B11D-2632FF519CF2}" dt="2024-03-06T12:10:37.072" v="6297"/>
          <ac:picMkLst>
            <pc:docMk/>
            <pc:sldMk cId="1096419210" sldId="2147475879"/>
            <ac:picMk id="91" creationId="{4B260D1F-0E76-B11F-BFA5-6D150E14735B}"/>
          </ac:picMkLst>
        </pc:picChg>
        <pc:picChg chg="add mod">
          <ac:chgData name="Rankin, Nigel (Warwick)" userId="110506c4-6667-49a9-ae82-2c056fa5d9b2" providerId="ADAL" clId="{5D22D5E9-1C22-49AF-B11D-2632FF519CF2}" dt="2024-03-06T12:16:50.490" v="6414" actId="1035"/>
          <ac:picMkLst>
            <pc:docMk/>
            <pc:sldMk cId="1096419210" sldId="2147475879"/>
            <ac:picMk id="92" creationId="{BBB34886-CC93-5970-3C2E-C4712394F817}"/>
          </ac:picMkLst>
        </pc:picChg>
        <pc:picChg chg="add mod">
          <ac:chgData name="Rankin, Nigel (Warwick)" userId="110506c4-6667-49a9-ae82-2c056fa5d9b2" providerId="ADAL" clId="{5D22D5E9-1C22-49AF-B11D-2632FF519CF2}" dt="2024-03-06T12:16:50.490" v="6414" actId="1035"/>
          <ac:picMkLst>
            <pc:docMk/>
            <pc:sldMk cId="1096419210" sldId="2147475879"/>
            <ac:picMk id="93" creationId="{FC62ADD3-36D9-C6FD-D358-EC0049341DE0}"/>
          </ac:picMkLst>
        </pc:picChg>
        <pc:picChg chg="add mod modCrop">
          <ac:chgData name="Rankin, Nigel (Warwick)" userId="110506c4-6667-49a9-ae82-2c056fa5d9b2" providerId="ADAL" clId="{5D22D5E9-1C22-49AF-B11D-2632FF519CF2}" dt="2024-03-06T12:16:50.490" v="6414" actId="1035"/>
          <ac:picMkLst>
            <pc:docMk/>
            <pc:sldMk cId="1096419210" sldId="2147475879"/>
            <ac:picMk id="94" creationId="{B7D27CCF-24EF-CD2E-048E-5BD6A7FC5C1C}"/>
          </ac:picMkLst>
        </pc:picChg>
        <pc:picChg chg="mod">
          <ac:chgData name="Rankin, Nigel (Warwick)" userId="110506c4-6667-49a9-ae82-2c056fa5d9b2" providerId="ADAL" clId="{5D22D5E9-1C22-49AF-B11D-2632FF519CF2}" dt="2024-03-06T12:13:20.716" v="6321"/>
          <ac:picMkLst>
            <pc:docMk/>
            <pc:sldMk cId="1096419210" sldId="2147475879"/>
            <ac:picMk id="96" creationId="{5ACBF0D2-45B2-DAEE-D419-7C75D8D94C13}"/>
          </ac:picMkLst>
        </pc:picChg>
        <pc:picChg chg="mod">
          <ac:chgData name="Rankin, Nigel (Warwick)" userId="110506c4-6667-49a9-ae82-2c056fa5d9b2" providerId="ADAL" clId="{5D22D5E9-1C22-49AF-B11D-2632FF519CF2}" dt="2024-03-06T12:13:20.716" v="6321"/>
          <ac:picMkLst>
            <pc:docMk/>
            <pc:sldMk cId="1096419210" sldId="2147475879"/>
            <ac:picMk id="98" creationId="{708A4B9A-FC82-B6CF-E1D1-7FC905754D62}"/>
          </ac:picMkLst>
        </pc:picChg>
        <pc:picChg chg="mod">
          <ac:chgData name="Rankin, Nigel (Warwick)" userId="110506c4-6667-49a9-ae82-2c056fa5d9b2" providerId="ADAL" clId="{5D22D5E9-1C22-49AF-B11D-2632FF519CF2}" dt="2024-03-06T12:13:20.716" v="6321"/>
          <ac:picMkLst>
            <pc:docMk/>
            <pc:sldMk cId="1096419210" sldId="2147475879"/>
            <ac:picMk id="100" creationId="{493A6269-1022-E3CD-C35C-0E092C89CC3C}"/>
          </ac:picMkLst>
        </pc:picChg>
        <pc:picChg chg="mod">
          <ac:chgData name="Rankin, Nigel (Warwick)" userId="110506c4-6667-49a9-ae82-2c056fa5d9b2" providerId="ADAL" clId="{5D22D5E9-1C22-49AF-B11D-2632FF519CF2}" dt="2024-03-06T12:13:20.716" v="6321"/>
          <ac:picMkLst>
            <pc:docMk/>
            <pc:sldMk cId="1096419210" sldId="2147475879"/>
            <ac:picMk id="102" creationId="{ACCABEB1-3F22-8F22-7B8D-057F0B611D4E}"/>
          </ac:picMkLst>
        </pc:picChg>
        <pc:picChg chg="mod">
          <ac:chgData name="Rankin, Nigel (Warwick)" userId="110506c4-6667-49a9-ae82-2c056fa5d9b2" providerId="ADAL" clId="{5D22D5E9-1C22-49AF-B11D-2632FF519CF2}" dt="2024-03-06T12:13:20.716" v="6321"/>
          <ac:picMkLst>
            <pc:docMk/>
            <pc:sldMk cId="1096419210" sldId="2147475879"/>
            <ac:picMk id="104" creationId="{FB42950B-3BB7-D7B6-CC13-EC405258AE63}"/>
          </ac:picMkLst>
        </pc:picChg>
        <pc:picChg chg="add mod">
          <ac:chgData name="Rankin, Nigel (Warwick)" userId="110506c4-6667-49a9-ae82-2c056fa5d9b2" providerId="ADAL" clId="{5D22D5E9-1C22-49AF-B11D-2632FF519CF2}" dt="2024-03-06T12:16:44.729" v="6408" actId="1036"/>
          <ac:picMkLst>
            <pc:docMk/>
            <pc:sldMk cId="1096419210" sldId="2147475879"/>
            <ac:picMk id="106" creationId="{3A64E8FF-93EA-48BC-EADE-9BD883CD3B18}"/>
          </ac:picMkLst>
        </pc:picChg>
        <pc:picChg chg="add mod">
          <ac:chgData name="Rankin, Nigel (Warwick)" userId="110506c4-6667-49a9-ae82-2c056fa5d9b2" providerId="ADAL" clId="{5D22D5E9-1C22-49AF-B11D-2632FF519CF2}" dt="2024-03-06T12:16:44.729" v="6408" actId="1036"/>
          <ac:picMkLst>
            <pc:docMk/>
            <pc:sldMk cId="1096419210" sldId="2147475879"/>
            <ac:picMk id="107" creationId="{92458B46-1875-9AA0-A6F3-257C7C7C47A9}"/>
          </ac:picMkLst>
        </pc:picChg>
        <pc:picChg chg="add mod">
          <ac:chgData name="Rankin, Nigel (Warwick)" userId="110506c4-6667-49a9-ae82-2c056fa5d9b2" providerId="ADAL" clId="{5D22D5E9-1C22-49AF-B11D-2632FF519CF2}" dt="2024-03-06T12:16:44.729" v="6408" actId="1036"/>
          <ac:picMkLst>
            <pc:docMk/>
            <pc:sldMk cId="1096419210" sldId="2147475879"/>
            <ac:picMk id="108" creationId="{2359DEE7-5AFA-4E0E-2AA3-A32E5A43E8FB}"/>
          </ac:picMkLst>
        </pc:picChg>
      </pc:sldChg>
      <pc:sldChg chg="addSp delSp modSp add mod delAnim">
        <pc:chgData name="Rankin, Nigel (Warwick)" userId="110506c4-6667-49a9-ae82-2c056fa5d9b2" providerId="ADAL" clId="{5D22D5E9-1C22-49AF-B11D-2632FF519CF2}" dt="2024-03-08T14:25:39.116" v="16850" actId="404"/>
        <pc:sldMkLst>
          <pc:docMk/>
          <pc:sldMk cId="4283417369" sldId="2147475880"/>
        </pc:sldMkLst>
        <pc:spChg chg="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2" creationId="{466213C0-A025-7FA0-1D82-6FCA6E7FEB8B}"/>
          </ac:spMkLst>
        </pc:spChg>
        <pc:spChg chg="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4" creationId="{1C0ACF6A-750B-7DDB-E376-63612BE9209C}"/>
          </ac:spMkLst>
        </pc:spChg>
        <pc:spChg chg="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5" creationId="{985C0BCF-8E6F-AC18-8E79-789505698DE8}"/>
          </ac:spMkLst>
        </pc:spChg>
        <pc:spChg chg="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6" creationId="{5E80CEEE-FE23-9B0F-EF73-7611D38C0772}"/>
          </ac:spMkLst>
        </pc:spChg>
        <pc:spChg chg="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7" creationId="{CA696CC4-0DF3-259A-9D64-E3CDED7CD6E8}"/>
          </ac:spMkLst>
        </pc:spChg>
        <pc:spChg chg="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8" creationId="{76EA6EC2-63AA-F31B-8DC8-D4FFF4FFC608}"/>
          </ac:spMkLst>
        </pc:spChg>
        <pc:spChg chg="del">
          <ac:chgData name="Rankin, Nigel (Warwick)" userId="110506c4-6667-49a9-ae82-2c056fa5d9b2" providerId="ADAL" clId="{5D22D5E9-1C22-49AF-B11D-2632FF519CF2}" dt="2024-03-06T12:27:33.560" v="6507" actId="478"/>
          <ac:spMkLst>
            <pc:docMk/>
            <pc:sldMk cId="4283417369" sldId="2147475880"/>
            <ac:spMk id="13" creationId="{9274C1CB-9237-F7FF-324E-EBC1969E812E}"/>
          </ac:spMkLst>
        </pc:spChg>
        <pc:spChg chg="del">
          <ac:chgData name="Rankin, Nigel (Warwick)" userId="110506c4-6667-49a9-ae82-2c056fa5d9b2" providerId="ADAL" clId="{5D22D5E9-1C22-49AF-B11D-2632FF519CF2}" dt="2024-03-06T12:27:34.049" v="6508" actId="478"/>
          <ac:spMkLst>
            <pc:docMk/>
            <pc:sldMk cId="4283417369" sldId="2147475880"/>
            <ac:spMk id="14" creationId="{BB9E3F6B-534B-00F4-6FC5-AF00E66B16B9}"/>
          </ac:spMkLst>
        </pc:spChg>
        <pc:spChg chg="del">
          <ac:chgData name="Rankin, Nigel (Warwick)" userId="110506c4-6667-49a9-ae82-2c056fa5d9b2" providerId="ADAL" clId="{5D22D5E9-1C22-49AF-B11D-2632FF519CF2}" dt="2024-03-06T12:27:34.577" v="6509" actId="478"/>
          <ac:spMkLst>
            <pc:docMk/>
            <pc:sldMk cId="4283417369" sldId="2147475880"/>
            <ac:spMk id="15" creationId="{EDC11143-60B3-D489-F097-DE9A9A4462A1}"/>
          </ac:spMkLst>
        </pc:spChg>
        <pc:spChg chg="del">
          <ac:chgData name="Rankin, Nigel (Warwick)" userId="110506c4-6667-49a9-ae82-2c056fa5d9b2" providerId="ADAL" clId="{5D22D5E9-1C22-49AF-B11D-2632FF519CF2}" dt="2024-03-06T12:27:29.483" v="6504" actId="478"/>
          <ac:spMkLst>
            <pc:docMk/>
            <pc:sldMk cId="4283417369" sldId="2147475880"/>
            <ac:spMk id="16" creationId="{E8D2C181-61A6-9DAD-E10E-2C1160FD0EC0}"/>
          </ac:spMkLst>
        </pc:spChg>
        <pc:spChg chg="del">
          <ac:chgData name="Rankin, Nigel (Warwick)" userId="110506c4-6667-49a9-ae82-2c056fa5d9b2" providerId="ADAL" clId="{5D22D5E9-1C22-49AF-B11D-2632FF519CF2}" dt="2024-03-06T12:27:36.032" v="6510" actId="478"/>
          <ac:spMkLst>
            <pc:docMk/>
            <pc:sldMk cId="4283417369" sldId="2147475880"/>
            <ac:spMk id="17" creationId="{FF48B71C-ABEE-58AF-1EFC-1849DC61CDCC}"/>
          </ac:spMkLst>
        </pc:spChg>
        <pc:spChg chg="del">
          <ac:chgData name="Rankin, Nigel (Warwick)" userId="110506c4-6667-49a9-ae82-2c056fa5d9b2" providerId="ADAL" clId="{5D22D5E9-1C22-49AF-B11D-2632FF519CF2}" dt="2024-03-06T12:25:53.971" v="6468" actId="478"/>
          <ac:spMkLst>
            <pc:docMk/>
            <pc:sldMk cId="4283417369" sldId="2147475880"/>
            <ac:spMk id="27" creationId="{3EF7A603-F50E-B6CA-80F6-959D79924543}"/>
          </ac:spMkLst>
        </pc:spChg>
        <pc:spChg chg="del">
          <ac:chgData name="Rankin, Nigel (Warwick)" userId="110506c4-6667-49a9-ae82-2c056fa5d9b2" providerId="ADAL" clId="{5D22D5E9-1C22-49AF-B11D-2632FF519CF2}" dt="2024-03-06T12:26:02.192" v="6473" actId="478"/>
          <ac:spMkLst>
            <pc:docMk/>
            <pc:sldMk cId="4283417369" sldId="2147475880"/>
            <ac:spMk id="28" creationId="{807D090F-2995-96D1-73AC-B9FCF0D74BD1}"/>
          </ac:spMkLst>
        </pc:spChg>
        <pc:spChg chg="del">
          <ac:chgData name="Rankin, Nigel (Warwick)" userId="110506c4-6667-49a9-ae82-2c056fa5d9b2" providerId="ADAL" clId="{5D22D5E9-1C22-49AF-B11D-2632FF519CF2}" dt="2024-03-06T12:26:00.849" v="6472" actId="478"/>
          <ac:spMkLst>
            <pc:docMk/>
            <pc:sldMk cId="4283417369" sldId="2147475880"/>
            <ac:spMk id="29" creationId="{1343D3E8-BB6E-ACB2-CC30-E1CFD689B14A}"/>
          </ac:spMkLst>
        </pc:spChg>
        <pc:spChg chg="del">
          <ac:chgData name="Rankin, Nigel (Warwick)" userId="110506c4-6667-49a9-ae82-2c056fa5d9b2" providerId="ADAL" clId="{5D22D5E9-1C22-49AF-B11D-2632FF519CF2}" dt="2024-03-06T12:25:55.818" v="6469" actId="478"/>
          <ac:spMkLst>
            <pc:docMk/>
            <pc:sldMk cId="4283417369" sldId="2147475880"/>
            <ac:spMk id="30" creationId="{4894E983-11C9-A7CB-EC01-8C1110C15E8E}"/>
          </ac:spMkLst>
        </pc:spChg>
        <pc:spChg chg="del">
          <ac:chgData name="Rankin, Nigel (Warwick)" userId="110506c4-6667-49a9-ae82-2c056fa5d9b2" providerId="ADAL" clId="{5D22D5E9-1C22-49AF-B11D-2632FF519CF2}" dt="2024-03-06T12:25:57.247" v="6470" actId="478"/>
          <ac:spMkLst>
            <pc:docMk/>
            <pc:sldMk cId="4283417369" sldId="2147475880"/>
            <ac:spMk id="31" creationId="{21EA078C-6AEE-DD9C-68E9-226268391900}"/>
          </ac:spMkLst>
        </pc:spChg>
        <pc:spChg chg="del">
          <ac:chgData name="Rankin, Nigel (Warwick)" userId="110506c4-6667-49a9-ae82-2c056fa5d9b2" providerId="ADAL" clId="{5D22D5E9-1C22-49AF-B11D-2632FF519CF2}" dt="2024-03-06T12:25:58.483" v="6471" actId="478"/>
          <ac:spMkLst>
            <pc:docMk/>
            <pc:sldMk cId="4283417369" sldId="2147475880"/>
            <ac:spMk id="32" creationId="{962A8AD3-B079-1729-FD39-59D77A370302}"/>
          </ac:spMkLst>
        </pc:spChg>
        <pc:spChg chg="del">
          <ac:chgData name="Rankin, Nigel (Warwick)" userId="110506c4-6667-49a9-ae82-2c056fa5d9b2" providerId="ADAL" clId="{5D22D5E9-1C22-49AF-B11D-2632FF519CF2}" dt="2024-03-06T12:27:31.010" v="6505" actId="478"/>
          <ac:spMkLst>
            <pc:docMk/>
            <pc:sldMk cId="4283417369" sldId="2147475880"/>
            <ac:spMk id="33" creationId="{872E5B99-ED45-64F6-A177-F8186529F953}"/>
          </ac:spMkLst>
        </pc:spChg>
        <pc:spChg chg="del">
          <ac:chgData name="Rankin, Nigel (Warwick)" userId="110506c4-6667-49a9-ae82-2c056fa5d9b2" providerId="ADAL" clId="{5D22D5E9-1C22-49AF-B11D-2632FF519CF2}" dt="2024-03-06T12:27:32.959" v="6506" actId="478"/>
          <ac:spMkLst>
            <pc:docMk/>
            <pc:sldMk cId="4283417369" sldId="2147475880"/>
            <ac:spMk id="34" creationId="{5020B424-DE2C-2890-D292-1092F76C90D4}"/>
          </ac:spMkLst>
        </pc:spChg>
        <pc:spChg chg="mod">
          <ac:chgData name="Rankin, Nigel (Warwick)" userId="110506c4-6667-49a9-ae82-2c056fa5d9b2" providerId="ADAL" clId="{5D22D5E9-1C22-49AF-B11D-2632FF519CF2}" dt="2024-03-08T14:25:39.116" v="16850" actId="404"/>
          <ac:spMkLst>
            <pc:docMk/>
            <pc:sldMk cId="4283417369" sldId="2147475880"/>
            <ac:spMk id="35" creationId="{5066916E-D07F-ACD5-301F-7B2A2B06D3B4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39" creationId="{7DAE8D08-1D21-0AC1-7C92-2AD675C6A506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40" creationId="{E3D9E81C-A015-76DA-0F29-73962887FF08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41" creationId="{7278E8F0-639C-D3A8-1420-3429C172CA9F}"/>
          </ac:spMkLst>
        </pc:spChg>
        <pc:spChg chg="add mod">
          <ac:chgData name="Rankin, Nigel (Warwick)" userId="110506c4-6667-49a9-ae82-2c056fa5d9b2" providerId="ADAL" clId="{5D22D5E9-1C22-49AF-B11D-2632FF519CF2}" dt="2024-03-07T11:30:23.542" v="11263" actId="12788"/>
          <ac:spMkLst>
            <pc:docMk/>
            <pc:sldMk cId="4283417369" sldId="2147475880"/>
            <ac:spMk id="42" creationId="{478E3EDA-A69C-C879-99AD-BA3F44291582}"/>
          </ac:spMkLst>
        </pc:spChg>
        <pc:spChg chg="add mod">
          <ac:chgData name="Rankin, Nigel (Warwick)" userId="110506c4-6667-49a9-ae82-2c056fa5d9b2" providerId="ADAL" clId="{5D22D5E9-1C22-49AF-B11D-2632FF519CF2}" dt="2024-03-07T11:30:18.988" v="11262" actId="12788"/>
          <ac:spMkLst>
            <pc:docMk/>
            <pc:sldMk cId="4283417369" sldId="2147475880"/>
            <ac:spMk id="43" creationId="{E34B259F-0D06-73A6-DF53-2D06EC763861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44" creationId="{AC0A9475-7A97-3B7E-20CB-FBFF9A6655EA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45" creationId="{04DACC13-B2E8-88BC-738E-EC27B6B84295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46" creationId="{29080DA2-772E-98B2-E8C6-0E22A0BB7A70}"/>
          </ac:spMkLst>
        </pc:spChg>
        <pc:spChg chg="add mod">
          <ac:chgData name="Rankin, Nigel (Warwick)" userId="110506c4-6667-49a9-ae82-2c056fa5d9b2" providerId="ADAL" clId="{5D22D5E9-1C22-49AF-B11D-2632FF519CF2}" dt="2024-03-07T11:30:23.542" v="11263" actId="12788"/>
          <ac:spMkLst>
            <pc:docMk/>
            <pc:sldMk cId="4283417369" sldId="2147475880"/>
            <ac:spMk id="47" creationId="{6ADC63C9-C8E2-83E2-6ABE-5D4B596DAAAC}"/>
          </ac:spMkLst>
        </pc:spChg>
        <pc:spChg chg="add mod">
          <ac:chgData name="Rankin, Nigel (Warwick)" userId="110506c4-6667-49a9-ae82-2c056fa5d9b2" providerId="ADAL" clId="{5D22D5E9-1C22-49AF-B11D-2632FF519CF2}" dt="2024-03-07T11:30:18.988" v="11262" actId="12788"/>
          <ac:spMkLst>
            <pc:docMk/>
            <pc:sldMk cId="4283417369" sldId="2147475880"/>
            <ac:spMk id="48" creationId="{88C259B0-75B9-91AD-7FE4-6FB4500AF43C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49" creationId="{BCDF2CAF-99BE-3F55-22A2-5EEDD96C2E1F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50" creationId="{408F7167-A56E-2D00-702D-41AB93B51C6F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51" creationId="{584D38A4-9916-CE3D-EA08-330F448A7EA5}"/>
          </ac:spMkLst>
        </pc:spChg>
        <pc:spChg chg="add mod">
          <ac:chgData name="Rankin, Nigel (Warwick)" userId="110506c4-6667-49a9-ae82-2c056fa5d9b2" providerId="ADAL" clId="{5D22D5E9-1C22-49AF-B11D-2632FF519CF2}" dt="2024-03-07T11:30:23.542" v="11263" actId="12788"/>
          <ac:spMkLst>
            <pc:docMk/>
            <pc:sldMk cId="4283417369" sldId="2147475880"/>
            <ac:spMk id="52" creationId="{D76D6DAC-7BBE-6282-A282-02070E44390E}"/>
          </ac:spMkLst>
        </pc:spChg>
        <pc:spChg chg="add mod">
          <ac:chgData name="Rankin, Nigel (Warwick)" userId="110506c4-6667-49a9-ae82-2c056fa5d9b2" providerId="ADAL" clId="{5D22D5E9-1C22-49AF-B11D-2632FF519CF2}" dt="2024-03-07T11:30:18.988" v="11262" actId="12788"/>
          <ac:spMkLst>
            <pc:docMk/>
            <pc:sldMk cId="4283417369" sldId="2147475880"/>
            <ac:spMk id="53" creationId="{376FA2D2-0A43-CD28-6EFE-03245C4D6FB0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54" creationId="{78FD338D-BCDD-040D-8505-3A4ADB62851D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55" creationId="{4E5FBAD6-7FAA-FE8A-CDFB-D1D2B498F7F2}"/>
          </ac:spMkLst>
        </pc:spChg>
        <pc:spChg chg="add del mod">
          <ac:chgData name="Rankin, Nigel (Warwick)" userId="110506c4-6667-49a9-ae82-2c056fa5d9b2" providerId="ADAL" clId="{5D22D5E9-1C22-49AF-B11D-2632FF519CF2}" dt="2024-03-06T12:35:10.359" v="6645" actId="478"/>
          <ac:spMkLst>
            <pc:docMk/>
            <pc:sldMk cId="4283417369" sldId="2147475880"/>
            <ac:spMk id="56" creationId="{3CD48A1C-4D74-5CA3-E8E1-E5318CD268D5}"/>
          </ac:spMkLst>
        </pc:spChg>
        <pc:spChg chg="add del mod">
          <ac:chgData name="Rankin, Nigel (Warwick)" userId="110506c4-6667-49a9-ae82-2c056fa5d9b2" providerId="ADAL" clId="{5D22D5E9-1C22-49AF-B11D-2632FF519CF2}" dt="2024-03-06T12:35:07.949" v="6641" actId="478"/>
          <ac:spMkLst>
            <pc:docMk/>
            <pc:sldMk cId="4283417369" sldId="2147475880"/>
            <ac:spMk id="57" creationId="{CCC1D291-ACDD-7AE5-4F81-9A15C8F51E10}"/>
          </ac:spMkLst>
        </pc:spChg>
        <pc:spChg chg="add del mod">
          <ac:chgData name="Rankin, Nigel (Warwick)" userId="110506c4-6667-49a9-ae82-2c056fa5d9b2" providerId="ADAL" clId="{5D22D5E9-1C22-49AF-B11D-2632FF519CF2}" dt="2024-03-06T12:35:04.929" v="6637" actId="478"/>
          <ac:spMkLst>
            <pc:docMk/>
            <pc:sldMk cId="4283417369" sldId="2147475880"/>
            <ac:spMk id="58" creationId="{0B0EA6E5-56B7-1522-5412-457BFFCBD4D9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59" creationId="{5925380A-691D-4B97-D8B7-228299E8F7FD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60" creationId="{96D1641D-3D0B-E9A7-6B4D-353FC4CF87B9}"/>
          </ac:spMkLst>
        </pc:spChg>
        <pc:spChg chg="add del mod">
          <ac:chgData name="Rankin, Nigel (Warwick)" userId="110506c4-6667-49a9-ae82-2c056fa5d9b2" providerId="ADAL" clId="{5D22D5E9-1C22-49AF-B11D-2632FF519CF2}" dt="2024-03-06T12:35:10.876" v="6646" actId="478"/>
          <ac:spMkLst>
            <pc:docMk/>
            <pc:sldMk cId="4283417369" sldId="2147475880"/>
            <ac:spMk id="61" creationId="{BE1FD0AF-0621-9BED-0B1D-4F4C63F032A7}"/>
          </ac:spMkLst>
        </pc:spChg>
        <pc:spChg chg="add del mod">
          <ac:chgData name="Rankin, Nigel (Warwick)" userId="110506c4-6667-49a9-ae82-2c056fa5d9b2" providerId="ADAL" clId="{5D22D5E9-1C22-49AF-B11D-2632FF519CF2}" dt="2024-03-06T12:35:08.385" v="6642" actId="478"/>
          <ac:spMkLst>
            <pc:docMk/>
            <pc:sldMk cId="4283417369" sldId="2147475880"/>
            <ac:spMk id="62" creationId="{5FF16D06-AC96-B3D8-1CE2-56D274DE3600}"/>
          </ac:spMkLst>
        </pc:spChg>
        <pc:spChg chg="add del mod">
          <ac:chgData name="Rankin, Nigel (Warwick)" userId="110506c4-6667-49a9-ae82-2c056fa5d9b2" providerId="ADAL" clId="{5D22D5E9-1C22-49AF-B11D-2632FF519CF2}" dt="2024-03-06T12:35:05.417" v="6638" actId="478"/>
          <ac:spMkLst>
            <pc:docMk/>
            <pc:sldMk cId="4283417369" sldId="2147475880"/>
            <ac:spMk id="63" creationId="{0E1A73F7-1472-77AC-60BF-6C78084C0C28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64" creationId="{DB25ADED-9E44-D100-2AE5-6CA495CCCA0C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65" creationId="{37632F59-79FC-42CB-605C-F12728C0CC58}"/>
          </ac:spMkLst>
        </pc:spChg>
        <pc:spChg chg="add del mod">
          <ac:chgData name="Rankin, Nigel (Warwick)" userId="110506c4-6667-49a9-ae82-2c056fa5d9b2" providerId="ADAL" clId="{5D22D5E9-1C22-49AF-B11D-2632FF519CF2}" dt="2024-03-06T12:35:11.443" v="6647" actId="478"/>
          <ac:spMkLst>
            <pc:docMk/>
            <pc:sldMk cId="4283417369" sldId="2147475880"/>
            <ac:spMk id="66" creationId="{3527ED9F-F1CD-5390-6BEA-5D62FD0B9956}"/>
          </ac:spMkLst>
        </pc:spChg>
        <pc:spChg chg="add del mod">
          <ac:chgData name="Rankin, Nigel (Warwick)" userId="110506c4-6667-49a9-ae82-2c056fa5d9b2" providerId="ADAL" clId="{5D22D5E9-1C22-49AF-B11D-2632FF519CF2}" dt="2024-03-06T12:35:08.886" v="6643" actId="478"/>
          <ac:spMkLst>
            <pc:docMk/>
            <pc:sldMk cId="4283417369" sldId="2147475880"/>
            <ac:spMk id="67" creationId="{81BA7EA0-C745-4B2A-C8F6-8AAA33645FDF}"/>
          </ac:spMkLst>
        </pc:spChg>
        <pc:spChg chg="add del mod">
          <ac:chgData name="Rankin, Nigel (Warwick)" userId="110506c4-6667-49a9-ae82-2c056fa5d9b2" providerId="ADAL" clId="{5D22D5E9-1C22-49AF-B11D-2632FF519CF2}" dt="2024-03-06T12:35:06.026" v="6639" actId="478"/>
          <ac:spMkLst>
            <pc:docMk/>
            <pc:sldMk cId="4283417369" sldId="2147475880"/>
            <ac:spMk id="68" creationId="{B2F805D5-E3C7-C04F-8984-A0E03AE0CE4C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69" creationId="{ACDEEAB8-0216-FF5A-56CF-19014AD27014}"/>
          </ac:spMkLst>
        </pc:spChg>
        <pc:spChg chg="add mod">
          <ac:chgData name="Rankin, Nigel (Warwick)" userId="110506c4-6667-49a9-ae82-2c056fa5d9b2" providerId="ADAL" clId="{5D22D5E9-1C22-49AF-B11D-2632FF519CF2}" dt="2024-03-06T13:53:58.345" v="7734" actId="2711"/>
          <ac:spMkLst>
            <pc:docMk/>
            <pc:sldMk cId="4283417369" sldId="2147475880"/>
            <ac:spMk id="70" creationId="{B1A36789-CEB8-524C-F737-636DED5C96B9}"/>
          </ac:spMkLst>
        </pc:spChg>
        <pc:spChg chg="add del mod">
          <ac:chgData name="Rankin, Nigel (Warwick)" userId="110506c4-6667-49a9-ae82-2c056fa5d9b2" providerId="ADAL" clId="{5D22D5E9-1C22-49AF-B11D-2632FF519CF2}" dt="2024-03-06T12:35:12.053" v="6649" actId="478"/>
          <ac:spMkLst>
            <pc:docMk/>
            <pc:sldMk cId="4283417369" sldId="2147475880"/>
            <ac:spMk id="71" creationId="{02A0EFB7-4517-F468-6ECB-A4D9D44EF628}"/>
          </ac:spMkLst>
        </pc:spChg>
        <pc:spChg chg="add del mod">
          <ac:chgData name="Rankin, Nigel (Warwick)" userId="110506c4-6667-49a9-ae82-2c056fa5d9b2" providerId="ADAL" clId="{5D22D5E9-1C22-49AF-B11D-2632FF519CF2}" dt="2024-03-06T12:35:09.404" v="6644" actId="478"/>
          <ac:spMkLst>
            <pc:docMk/>
            <pc:sldMk cId="4283417369" sldId="2147475880"/>
            <ac:spMk id="72" creationId="{AD40C172-8C96-CAD9-F0C9-16A5B04FDB97}"/>
          </ac:spMkLst>
        </pc:spChg>
        <pc:spChg chg="add del mod">
          <ac:chgData name="Rankin, Nigel (Warwick)" userId="110506c4-6667-49a9-ae82-2c056fa5d9b2" providerId="ADAL" clId="{5D22D5E9-1C22-49AF-B11D-2632FF519CF2}" dt="2024-03-06T12:35:06.552" v="6640" actId="478"/>
          <ac:spMkLst>
            <pc:docMk/>
            <pc:sldMk cId="4283417369" sldId="2147475880"/>
            <ac:spMk id="73" creationId="{03045A5C-EFBF-3379-EF38-D1FB9F2D6F9D}"/>
          </ac:spMkLst>
        </pc:spChg>
        <pc:grpChg chg="del">
          <ac:chgData name="Rankin, Nigel (Warwick)" userId="110506c4-6667-49a9-ae82-2c056fa5d9b2" providerId="ADAL" clId="{5D22D5E9-1C22-49AF-B11D-2632FF519CF2}" dt="2024-03-06T12:25:52.394" v="6467" actId="478"/>
          <ac:grpSpMkLst>
            <pc:docMk/>
            <pc:sldMk cId="4283417369" sldId="2147475880"/>
            <ac:grpSpMk id="24" creationId="{C6A80A44-521F-195C-6D4F-D17D0A222D19}"/>
          </ac:grpSpMkLst>
        </pc:grpChg>
        <pc:picChg chg="mod">
          <ac:chgData name="Rankin, Nigel (Warwick)" userId="110506c4-6667-49a9-ae82-2c056fa5d9b2" providerId="ADAL" clId="{5D22D5E9-1C22-49AF-B11D-2632FF519CF2}" dt="2024-03-06T12:27:24.469" v="6503" actId="465"/>
          <ac:picMkLst>
            <pc:docMk/>
            <pc:sldMk cId="4283417369" sldId="2147475880"/>
            <ac:picMk id="18" creationId="{D5E64C99-3046-A866-70E4-831339435E6D}"/>
          </ac:picMkLst>
        </pc:picChg>
        <pc:picChg chg="mod">
          <ac:chgData name="Rankin, Nigel (Warwick)" userId="110506c4-6667-49a9-ae82-2c056fa5d9b2" providerId="ADAL" clId="{5D22D5E9-1C22-49AF-B11D-2632FF519CF2}" dt="2024-03-06T12:27:24.469" v="6503" actId="465"/>
          <ac:picMkLst>
            <pc:docMk/>
            <pc:sldMk cId="4283417369" sldId="2147475880"/>
            <ac:picMk id="19" creationId="{2C4B3BEB-4034-1FBB-FD2E-8CD479B5AF2C}"/>
          </ac:picMkLst>
        </pc:picChg>
        <pc:picChg chg="mod">
          <ac:chgData name="Rankin, Nigel (Warwick)" userId="110506c4-6667-49a9-ae82-2c056fa5d9b2" providerId="ADAL" clId="{5D22D5E9-1C22-49AF-B11D-2632FF519CF2}" dt="2024-03-06T12:27:19.873" v="6502" actId="1036"/>
          <ac:picMkLst>
            <pc:docMk/>
            <pc:sldMk cId="4283417369" sldId="2147475880"/>
            <ac:picMk id="20" creationId="{A04ADC35-FB50-573C-7EBE-5ACE97FAF34E}"/>
          </ac:picMkLst>
        </pc:picChg>
        <pc:picChg chg="mod">
          <ac:chgData name="Rankin, Nigel (Warwick)" userId="110506c4-6667-49a9-ae82-2c056fa5d9b2" providerId="ADAL" clId="{5D22D5E9-1C22-49AF-B11D-2632FF519CF2}" dt="2024-03-06T12:27:24.469" v="6503" actId="465"/>
          <ac:picMkLst>
            <pc:docMk/>
            <pc:sldMk cId="4283417369" sldId="2147475880"/>
            <ac:picMk id="21" creationId="{A91CC807-140F-96B5-104E-13DBB941CA20}"/>
          </ac:picMkLst>
        </pc:picChg>
        <pc:picChg chg="del">
          <ac:chgData name="Rankin, Nigel (Warwick)" userId="110506c4-6667-49a9-ae82-2c056fa5d9b2" providerId="ADAL" clId="{5D22D5E9-1C22-49AF-B11D-2632FF519CF2}" dt="2024-03-06T12:26:31.681" v="6480" actId="478"/>
          <ac:picMkLst>
            <pc:docMk/>
            <pc:sldMk cId="4283417369" sldId="2147475880"/>
            <ac:picMk id="22" creationId="{660E15AD-F422-A852-4CCD-50C47E2725EF}"/>
          </ac:picMkLst>
        </pc:picChg>
        <pc:picChg chg="add mod">
          <ac:chgData name="Rankin, Nigel (Warwick)" userId="110506c4-6667-49a9-ae82-2c056fa5d9b2" providerId="ADAL" clId="{5D22D5E9-1C22-49AF-B11D-2632FF519CF2}" dt="2024-03-06T12:27:24.469" v="6503" actId="465"/>
          <ac:picMkLst>
            <pc:docMk/>
            <pc:sldMk cId="4283417369" sldId="2147475880"/>
            <ac:picMk id="36" creationId="{A63ED9CE-19C9-6024-B039-1379369F516C}"/>
          </ac:picMkLst>
        </pc:picChg>
        <pc:picChg chg="add mod">
          <ac:chgData name="Rankin, Nigel (Warwick)" userId="110506c4-6667-49a9-ae82-2c056fa5d9b2" providerId="ADAL" clId="{5D22D5E9-1C22-49AF-B11D-2632FF519CF2}" dt="2024-03-06T12:27:24.469" v="6503" actId="465"/>
          <ac:picMkLst>
            <pc:docMk/>
            <pc:sldMk cId="4283417369" sldId="2147475880"/>
            <ac:picMk id="37" creationId="{11449A25-C2EA-9CC2-0275-9E2B7E5CA288}"/>
          </ac:picMkLst>
        </pc:picChg>
        <pc:picChg chg="add mod">
          <ac:chgData name="Rankin, Nigel (Warwick)" userId="110506c4-6667-49a9-ae82-2c056fa5d9b2" providerId="ADAL" clId="{5D22D5E9-1C22-49AF-B11D-2632FF519CF2}" dt="2024-03-06T12:27:19.873" v="6502" actId="1036"/>
          <ac:picMkLst>
            <pc:docMk/>
            <pc:sldMk cId="4283417369" sldId="2147475880"/>
            <ac:picMk id="38" creationId="{83730B61-F0D5-1AB7-0906-64F74661AEB9}"/>
          </ac:picMkLst>
        </pc:picChg>
        <pc:cxnChg chg="mod">
          <ac:chgData name="Rankin, Nigel (Warwick)" userId="110506c4-6667-49a9-ae82-2c056fa5d9b2" providerId="ADAL" clId="{5D22D5E9-1C22-49AF-B11D-2632FF519CF2}" dt="2024-03-06T12:29:49.299" v="6605" actId="14100"/>
          <ac:cxnSpMkLst>
            <pc:docMk/>
            <pc:sldMk cId="4283417369" sldId="2147475880"/>
            <ac:cxnSpMk id="3" creationId="{63BE3CF2-E6A0-632E-400B-CC14341257BB}"/>
          </ac:cxnSpMkLst>
        </pc:cxnChg>
        <pc:cxnChg chg="mod">
          <ac:chgData name="Rankin, Nigel (Warwick)" userId="110506c4-6667-49a9-ae82-2c056fa5d9b2" providerId="ADAL" clId="{5D22D5E9-1C22-49AF-B11D-2632FF519CF2}" dt="2024-03-06T12:29:49.299" v="6605" actId="14100"/>
          <ac:cxnSpMkLst>
            <pc:docMk/>
            <pc:sldMk cId="4283417369" sldId="2147475880"/>
            <ac:cxnSpMk id="9" creationId="{1C8604D3-8EC4-2510-90CE-5EC930342974}"/>
          </ac:cxnSpMkLst>
        </pc:cxnChg>
        <pc:cxnChg chg="mod">
          <ac:chgData name="Rankin, Nigel (Warwick)" userId="110506c4-6667-49a9-ae82-2c056fa5d9b2" providerId="ADAL" clId="{5D22D5E9-1C22-49AF-B11D-2632FF519CF2}" dt="2024-03-06T12:29:49.299" v="6605" actId="14100"/>
          <ac:cxnSpMkLst>
            <pc:docMk/>
            <pc:sldMk cId="4283417369" sldId="2147475880"/>
            <ac:cxnSpMk id="10" creationId="{49058150-50D2-F82D-3AA2-90EE44485DA4}"/>
          </ac:cxnSpMkLst>
        </pc:cxnChg>
        <pc:cxnChg chg="mod">
          <ac:chgData name="Rankin, Nigel (Warwick)" userId="110506c4-6667-49a9-ae82-2c056fa5d9b2" providerId="ADAL" clId="{5D22D5E9-1C22-49AF-B11D-2632FF519CF2}" dt="2024-03-06T12:29:49.299" v="6605" actId="14100"/>
          <ac:cxnSpMkLst>
            <pc:docMk/>
            <pc:sldMk cId="4283417369" sldId="2147475880"/>
            <ac:cxnSpMk id="11" creationId="{7344DFBD-0D43-0F50-2A4F-DDC502A698F5}"/>
          </ac:cxnSpMkLst>
        </pc:cxnChg>
        <pc:cxnChg chg="mod">
          <ac:chgData name="Rankin, Nigel (Warwick)" userId="110506c4-6667-49a9-ae82-2c056fa5d9b2" providerId="ADAL" clId="{5D22D5E9-1C22-49AF-B11D-2632FF519CF2}" dt="2024-03-06T12:29:49.299" v="6605" actId="14100"/>
          <ac:cxnSpMkLst>
            <pc:docMk/>
            <pc:sldMk cId="4283417369" sldId="2147475880"/>
            <ac:cxnSpMk id="12" creationId="{FA033B6E-CFDB-BAD1-E7E2-9F5C2B938F73}"/>
          </ac:cxnSpMkLst>
        </pc:cxnChg>
        <pc:cxnChg chg="del">
          <ac:chgData name="Rankin, Nigel (Warwick)" userId="110506c4-6667-49a9-ae82-2c056fa5d9b2" providerId="ADAL" clId="{5D22D5E9-1C22-49AF-B11D-2632FF519CF2}" dt="2024-03-06T12:26:03.371" v="6474" actId="478"/>
          <ac:cxnSpMkLst>
            <pc:docMk/>
            <pc:sldMk cId="4283417369" sldId="2147475880"/>
            <ac:cxnSpMk id="23" creationId="{52E9F84B-AE95-E125-3CF5-1A5BE670CFE5}"/>
          </ac:cxnSpMkLst>
        </pc:cxnChg>
      </pc:sldChg>
      <pc:sldChg chg="addSp delSp modSp new mod ord chgLayout">
        <pc:chgData name="Rankin, Nigel (Warwick)" userId="110506c4-6667-49a9-ae82-2c056fa5d9b2" providerId="ADAL" clId="{5D22D5E9-1C22-49AF-B11D-2632FF519CF2}" dt="2024-03-06T12:46:43.090" v="6703"/>
        <pc:sldMkLst>
          <pc:docMk/>
          <pc:sldMk cId="3483675293" sldId="2147475881"/>
        </pc:sldMkLst>
        <pc:spChg chg="add mod">
          <ac:chgData name="Rankin, Nigel (Warwick)" userId="110506c4-6667-49a9-ae82-2c056fa5d9b2" providerId="ADAL" clId="{5D22D5E9-1C22-49AF-B11D-2632FF519CF2}" dt="2024-03-06T12:46:17.407" v="6701" actId="14100"/>
          <ac:spMkLst>
            <pc:docMk/>
            <pc:sldMk cId="3483675293" sldId="2147475881"/>
            <ac:spMk id="3" creationId="{395F46B6-649F-F43B-3B75-621DCE335D90}"/>
          </ac:spMkLst>
        </pc:spChg>
        <pc:spChg chg="add mod">
          <ac:chgData name="Rankin, Nigel (Warwick)" userId="110506c4-6667-49a9-ae82-2c056fa5d9b2" providerId="ADAL" clId="{5D22D5E9-1C22-49AF-B11D-2632FF519CF2}" dt="2024-03-06T12:46:13.282" v="6700" actId="20577"/>
          <ac:spMkLst>
            <pc:docMk/>
            <pc:sldMk cId="3483675293" sldId="2147475881"/>
            <ac:spMk id="4" creationId="{952E3217-5F4D-4FEC-0326-CD4A81426AC9}"/>
          </ac:spMkLst>
        </pc:spChg>
        <pc:spChg chg="add del">
          <ac:chgData name="Rankin, Nigel (Warwick)" userId="110506c4-6667-49a9-ae82-2c056fa5d9b2" providerId="ADAL" clId="{5D22D5E9-1C22-49AF-B11D-2632FF519CF2}" dt="2024-03-06T12:44:30.603" v="6677" actId="478"/>
          <ac:spMkLst>
            <pc:docMk/>
            <pc:sldMk cId="3483675293" sldId="2147475881"/>
            <ac:spMk id="5" creationId="{2442F9DC-1695-6EA1-CC8F-A9248FB85B70}"/>
          </ac:spMkLst>
        </pc:spChg>
        <pc:picChg chg="add del mod">
          <ac:chgData name="Rankin, Nigel (Warwick)" userId="110506c4-6667-49a9-ae82-2c056fa5d9b2" providerId="ADAL" clId="{5D22D5E9-1C22-49AF-B11D-2632FF519CF2}" dt="2024-03-06T12:40:22.312" v="6675" actId="478"/>
          <ac:picMkLst>
            <pc:docMk/>
            <pc:sldMk cId="3483675293" sldId="2147475881"/>
            <ac:picMk id="2" creationId="{CBC3CDB2-F218-7F2A-818F-B17867B71881}"/>
          </ac:picMkLst>
        </pc:picChg>
        <pc:picChg chg="add mod ord modCrop">
          <ac:chgData name="Rankin, Nigel (Warwick)" userId="110506c4-6667-49a9-ae82-2c056fa5d9b2" providerId="ADAL" clId="{5D22D5E9-1C22-49AF-B11D-2632FF519CF2}" dt="2024-03-06T12:46:07.024" v="6691" actId="167"/>
          <ac:picMkLst>
            <pc:docMk/>
            <pc:sldMk cId="3483675293" sldId="2147475881"/>
            <ac:picMk id="7" creationId="{EA0E8DE2-C344-E352-1A3C-77FC922723D0}"/>
          </ac:picMkLst>
        </pc:picChg>
      </pc:sldChg>
      <pc:sldChg chg="addSp delSp modSp new mod">
        <pc:chgData name="Rankin, Nigel (Warwick)" userId="110506c4-6667-49a9-ae82-2c056fa5d9b2" providerId="ADAL" clId="{5D22D5E9-1C22-49AF-B11D-2632FF519CF2}" dt="2024-03-08T14:19:08.217" v="16716" actId="207"/>
        <pc:sldMkLst>
          <pc:docMk/>
          <pc:sldMk cId="2743562399" sldId="2147475882"/>
        </pc:sldMkLst>
        <pc:spChg chg="add mod">
          <ac:chgData name="Rankin, Nigel (Warwick)" userId="110506c4-6667-49a9-ae82-2c056fa5d9b2" providerId="ADAL" clId="{5D22D5E9-1C22-49AF-B11D-2632FF519CF2}" dt="2024-03-08T14:19:08.217" v="16716" actId="207"/>
          <ac:spMkLst>
            <pc:docMk/>
            <pc:sldMk cId="2743562399" sldId="2147475882"/>
            <ac:spMk id="2" creationId="{F010C6DF-70FA-9FA9-DA53-AB62261F9B35}"/>
          </ac:spMkLst>
        </pc:spChg>
        <pc:spChg chg="add mod">
          <ac:chgData name="Rankin, Nigel (Warwick)" userId="110506c4-6667-49a9-ae82-2c056fa5d9b2" providerId="ADAL" clId="{5D22D5E9-1C22-49AF-B11D-2632FF519CF2}" dt="2024-03-06T13:43:50.297" v="7684" actId="2711"/>
          <ac:spMkLst>
            <pc:docMk/>
            <pc:sldMk cId="2743562399" sldId="2147475882"/>
            <ac:spMk id="3" creationId="{D2AE5384-E4C3-1F4B-2ACB-06888EC7F150}"/>
          </ac:spMkLst>
        </pc:spChg>
        <pc:spChg chg="add mod">
          <ac:chgData name="Rankin, Nigel (Warwick)" userId="110506c4-6667-49a9-ae82-2c056fa5d9b2" providerId="ADAL" clId="{5D22D5E9-1C22-49AF-B11D-2632FF519CF2}" dt="2024-03-06T13:43:50.297" v="7684" actId="2711"/>
          <ac:spMkLst>
            <pc:docMk/>
            <pc:sldMk cId="2743562399" sldId="2147475882"/>
            <ac:spMk id="4" creationId="{8718B169-6EB3-B535-35FC-6181EE4017F3}"/>
          </ac:spMkLst>
        </pc:spChg>
        <pc:spChg chg="add del mod">
          <ac:chgData name="Rankin, Nigel (Warwick)" userId="110506c4-6667-49a9-ae82-2c056fa5d9b2" providerId="ADAL" clId="{5D22D5E9-1C22-49AF-B11D-2632FF519CF2}" dt="2024-03-06T13:16:26.259" v="6988" actId="478"/>
          <ac:spMkLst>
            <pc:docMk/>
            <pc:sldMk cId="2743562399" sldId="2147475882"/>
            <ac:spMk id="5" creationId="{B4A1D9F9-56ED-646F-509F-7017E72570C9}"/>
          </ac:spMkLst>
        </pc:spChg>
        <pc:spChg chg="add mod">
          <ac:chgData name="Rankin, Nigel (Warwick)" userId="110506c4-6667-49a9-ae82-2c056fa5d9b2" providerId="ADAL" clId="{5D22D5E9-1C22-49AF-B11D-2632FF519CF2}" dt="2024-03-06T13:43:50.297" v="7684" actId="2711"/>
          <ac:spMkLst>
            <pc:docMk/>
            <pc:sldMk cId="2743562399" sldId="2147475882"/>
            <ac:spMk id="6" creationId="{52F23E14-A9BC-A5C0-A90C-945E5567EC38}"/>
          </ac:spMkLst>
        </pc:spChg>
        <pc:spChg chg="add mod">
          <ac:chgData name="Rankin, Nigel (Warwick)" userId="110506c4-6667-49a9-ae82-2c056fa5d9b2" providerId="ADAL" clId="{5D22D5E9-1C22-49AF-B11D-2632FF519CF2}" dt="2024-03-06T13:43:50.297" v="7684" actId="2711"/>
          <ac:spMkLst>
            <pc:docMk/>
            <pc:sldMk cId="2743562399" sldId="2147475882"/>
            <ac:spMk id="7" creationId="{1BAF49CA-3DBB-1BEF-718E-0F3B382B9A54}"/>
          </ac:spMkLst>
        </pc:spChg>
        <pc:spChg chg="add mod">
          <ac:chgData name="Rankin, Nigel (Warwick)" userId="110506c4-6667-49a9-ae82-2c056fa5d9b2" providerId="ADAL" clId="{5D22D5E9-1C22-49AF-B11D-2632FF519CF2}" dt="2024-03-06T13:43:50.297" v="7684" actId="2711"/>
          <ac:spMkLst>
            <pc:docMk/>
            <pc:sldMk cId="2743562399" sldId="2147475882"/>
            <ac:spMk id="8" creationId="{54ABF839-EBED-92C4-FB93-9DAF60313477}"/>
          </ac:spMkLst>
        </pc:spChg>
        <pc:spChg chg="add mod">
          <ac:chgData name="Rankin, Nigel (Warwick)" userId="110506c4-6667-49a9-ae82-2c056fa5d9b2" providerId="ADAL" clId="{5D22D5E9-1C22-49AF-B11D-2632FF519CF2}" dt="2024-03-06T13:43:50.297" v="7684" actId="2711"/>
          <ac:spMkLst>
            <pc:docMk/>
            <pc:sldMk cId="2743562399" sldId="2147475882"/>
            <ac:spMk id="9" creationId="{C4B247AB-D18E-CB9D-B0FB-F76A1B2BC65D}"/>
          </ac:spMkLst>
        </pc:spChg>
        <pc:spChg chg="add del mod">
          <ac:chgData name="Rankin, Nigel (Warwick)" userId="110506c4-6667-49a9-ae82-2c056fa5d9b2" providerId="ADAL" clId="{5D22D5E9-1C22-49AF-B11D-2632FF519CF2}" dt="2024-03-06T13:16:26.259" v="6988" actId="478"/>
          <ac:spMkLst>
            <pc:docMk/>
            <pc:sldMk cId="2743562399" sldId="2147475882"/>
            <ac:spMk id="10" creationId="{7BF11CE1-FA6D-5F4F-377A-3291B82AC960}"/>
          </ac:spMkLst>
        </pc:spChg>
        <pc:spChg chg="add mod">
          <ac:chgData name="Rankin, Nigel (Warwick)" userId="110506c4-6667-49a9-ae82-2c056fa5d9b2" providerId="ADAL" clId="{5D22D5E9-1C22-49AF-B11D-2632FF519CF2}" dt="2024-03-06T13:43:50.297" v="7684" actId="2711"/>
          <ac:spMkLst>
            <pc:docMk/>
            <pc:sldMk cId="2743562399" sldId="2147475882"/>
            <ac:spMk id="11" creationId="{CCA7E597-2D0A-4B99-4F92-011C34DB0DC5}"/>
          </ac:spMkLst>
        </pc:spChg>
        <pc:spChg chg="add mod">
          <ac:chgData name="Rankin, Nigel (Warwick)" userId="110506c4-6667-49a9-ae82-2c056fa5d9b2" providerId="ADAL" clId="{5D22D5E9-1C22-49AF-B11D-2632FF519CF2}" dt="2024-03-06T13:43:50.297" v="7684" actId="2711"/>
          <ac:spMkLst>
            <pc:docMk/>
            <pc:sldMk cId="2743562399" sldId="2147475882"/>
            <ac:spMk id="12" creationId="{C8C5E68A-39C1-E7E4-A11B-4842A2335772}"/>
          </ac:spMkLst>
        </pc:spChg>
        <pc:spChg chg="add mod">
          <ac:chgData name="Rankin, Nigel (Warwick)" userId="110506c4-6667-49a9-ae82-2c056fa5d9b2" providerId="ADAL" clId="{5D22D5E9-1C22-49AF-B11D-2632FF519CF2}" dt="2024-03-06T13:43:50.297" v="7684" actId="2711"/>
          <ac:spMkLst>
            <pc:docMk/>
            <pc:sldMk cId="2743562399" sldId="2147475882"/>
            <ac:spMk id="13" creationId="{BA20C49F-0D6D-5714-7738-CEA4887DC760}"/>
          </ac:spMkLst>
        </pc:spChg>
      </pc:sldChg>
      <pc:sldChg chg="new del">
        <pc:chgData name="Rankin, Nigel (Warwick)" userId="110506c4-6667-49a9-ae82-2c056fa5d9b2" providerId="ADAL" clId="{5D22D5E9-1C22-49AF-B11D-2632FF519CF2}" dt="2024-03-06T13:32:37.310" v="7514" actId="47"/>
        <pc:sldMkLst>
          <pc:docMk/>
          <pc:sldMk cId="532323228" sldId="2147475883"/>
        </pc:sldMkLst>
      </pc:sldChg>
      <pc:sldChg chg="addSp modSp add mod modAnim">
        <pc:chgData name="Rankin, Nigel (Warwick)" userId="110506c4-6667-49a9-ae82-2c056fa5d9b2" providerId="ADAL" clId="{5D22D5E9-1C22-49AF-B11D-2632FF519CF2}" dt="2024-03-06T14:13:53.401" v="7975" actId="20577"/>
        <pc:sldMkLst>
          <pc:docMk/>
          <pc:sldMk cId="444915477" sldId="2147475884"/>
        </pc:sldMkLst>
        <pc:graphicFrameChg chg="mod modGraphic">
          <ac:chgData name="Rankin, Nigel (Warwick)" userId="110506c4-6667-49a9-ae82-2c056fa5d9b2" providerId="ADAL" clId="{5D22D5E9-1C22-49AF-B11D-2632FF519CF2}" dt="2024-03-06T13:54:08.870" v="7736" actId="404"/>
          <ac:graphicFrameMkLst>
            <pc:docMk/>
            <pc:sldMk cId="444915477" sldId="2147475884"/>
            <ac:graphicFrameMk id="2" creationId="{498AB6A2-3EE9-5937-0D9D-6714B16D548A}"/>
          </ac:graphicFrameMkLst>
        </pc:graphicFrameChg>
        <pc:graphicFrameChg chg="add mod modGraphic">
          <ac:chgData name="Rankin, Nigel (Warwick)" userId="110506c4-6667-49a9-ae82-2c056fa5d9b2" providerId="ADAL" clId="{5D22D5E9-1C22-49AF-B11D-2632FF519CF2}" dt="2024-03-06T14:13:53.401" v="7975" actId="20577"/>
          <ac:graphicFrameMkLst>
            <pc:docMk/>
            <pc:sldMk cId="444915477" sldId="2147475884"/>
            <ac:graphicFrameMk id="3" creationId="{21BA0A9F-93ED-1B63-0618-D32C4BA9E07F}"/>
          </ac:graphicFrameMkLst>
        </pc:graphicFrameChg>
        <pc:graphicFrameChg chg="mod modGraphic">
          <ac:chgData name="Rankin, Nigel (Warwick)" userId="110506c4-6667-49a9-ae82-2c056fa5d9b2" providerId="ADAL" clId="{5D22D5E9-1C22-49AF-B11D-2632FF519CF2}" dt="2024-03-06T13:54:22.090" v="7737" actId="2711"/>
          <ac:graphicFrameMkLst>
            <pc:docMk/>
            <pc:sldMk cId="444915477" sldId="2147475884"/>
            <ac:graphicFrameMk id="4" creationId="{4677508F-083F-5581-65CB-A8C45FE2499D}"/>
          </ac:graphicFrameMkLst>
        </pc:graphicFrameChg>
        <pc:graphicFrameChg chg="mod modGraphic">
          <ac:chgData name="Rankin, Nigel (Warwick)" userId="110506c4-6667-49a9-ae82-2c056fa5d9b2" providerId="ADAL" clId="{5D22D5E9-1C22-49AF-B11D-2632FF519CF2}" dt="2024-03-06T13:54:25.067" v="7738" actId="2711"/>
          <ac:graphicFrameMkLst>
            <pc:docMk/>
            <pc:sldMk cId="444915477" sldId="2147475884"/>
            <ac:graphicFrameMk id="5" creationId="{06085B00-C51A-4DD7-125C-61350FDF67C6}"/>
          </ac:graphicFrameMkLst>
        </pc:graphicFrameChg>
        <pc:graphicFrameChg chg="mod modGraphic">
          <ac:chgData name="Rankin, Nigel (Warwick)" userId="110506c4-6667-49a9-ae82-2c056fa5d9b2" providerId="ADAL" clId="{5D22D5E9-1C22-49AF-B11D-2632FF519CF2}" dt="2024-03-06T13:54:28.926" v="7739" actId="2711"/>
          <ac:graphicFrameMkLst>
            <pc:docMk/>
            <pc:sldMk cId="444915477" sldId="2147475884"/>
            <ac:graphicFrameMk id="6" creationId="{E275FF07-B2F0-B1A5-CE53-6676C06F7CC5}"/>
          </ac:graphicFrameMkLst>
        </pc:graphicFrameChg>
        <pc:graphicFrameChg chg="mod modGraphic">
          <ac:chgData name="Rankin, Nigel (Warwick)" userId="110506c4-6667-49a9-ae82-2c056fa5d9b2" providerId="ADAL" clId="{5D22D5E9-1C22-49AF-B11D-2632FF519CF2}" dt="2024-03-06T13:54:32.092" v="7740" actId="2711"/>
          <ac:graphicFrameMkLst>
            <pc:docMk/>
            <pc:sldMk cId="444915477" sldId="2147475884"/>
            <ac:graphicFrameMk id="7" creationId="{D40B59F3-8E8E-3837-C44D-300BF2007B73}"/>
          </ac:graphicFrameMkLst>
        </pc:graphicFrameChg>
      </pc:sldChg>
      <pc:sldChg chg="modSp add mod">
        <pc:chgData name="Rankin, Nigel (Warwick)" userId="110506c4-6667-49a9-ae82-2c056fa5d9b2" providerId="ADAL" clId="{5D22D5E9-1C22-49AF-B11D-2632FF519CF2}" dt="2024-03-06T14:34:26.652" v="8539" actId="1035"/>
        <pc:sldMkLst>
          <pc:docMk/>
          <pc:sldMk cId="1472750572" sldId="2147475885"/>
        </pc:sldMkLst>
        <pc:spChg chg="mod">
          <ac:chgData name="Rankin, Nigel (Warwick)" userId="110506c4-6667-49a9-ae82-2c056fa5d9b2" providerId="ADAL" clId="{5D22D5E9-1C22-49AF-B11D-2632FF519CF2}" dt="2024-03-06T14:34:26.652" v="8539" actId="1035"/>
          <ac:spMkLst>
            <pc:docMk/>
            <pc:sldMk cId="1472750572" sldId="2147475885"/>
            <ac:spMk id="6" creationId="{04DC0478-B3C7-38EA-A516-78A56FCA2B19}"/>
          </ac:spMkLst>
        </pc:spChg>
      </pc:sldChg>
      <pc:sldChg chg="addSp modSp new mod">
        <pc:chgData name="Rankin, Nigel (Warwick)" userId="110506c4-6667-49a9-ae82-2c056fa5d9b2" providerId="ADAL" clId="{5D22D5E9-1C22-49AF-B11D-2632FF519CF2}" dt="2024-03-08T14:25:48.135" v="16852" actId="404"/>
        <pc:sldMkLst>
          <pc:docMk/>
          <pc:sldMk cId="1974674413" sldId="2147475886"/>
        </pc:sldMkLst>
        <pc:spChg chg="mod">
          <ac:chgData name="Rankin, Nigel (Warwick)" userId="110506c4-6667-49a9-ae82-2c056fa5d9b2" providerId="ADAL" clId="{5D22D5E9-1C22-49AF-B11D-2632FF519CF2}" dt="2024-03-06T13:56:00.986" v="7790"/>
          <ac:spMkLst>
            <pc:docMk/>
            <pc:sldMk cId="1974674413" sldId="2147475886"/>
            <ac:spMk id="4" creationId="{D6C0A0FA-273E-1269-2F58-F3146FBA0694}"/>
          </ac:spMkLst>
        </pc:spChg>
        <pc:spChg chg="mod">
          <ac:chgData name="Rankin, Nigel (Warwick)" userId="110506c4-6667-49a9-ae82-2c056fa5d9b2" providerId="ADAL" clId="{5D22D5E9-1C22-49AF-B11D-2632FF519CF2}" dt="2024-03-06T13:56:00.986" v="7790"/>
          <ac:spMkLst>
            <pc:docMk/>
            <pc:sldMk cId="1974674413" sldId="2147475886"/>
            <ac:spMk id="6" creationId="{46CF2960-FD2C-F78C-399B-DE09D8B8A5B5}"/>
          </ac:spMkLst>
        </pc:spChg>
        <pc:spChg chg="mod">
          <ac:chgData name="Rankin, Nigel (Warwick)" userId="110506c4-6667-49a9-ae82-2c056fa5d9b2" providerId="ADAL" clId="{5D22D5E9-1C22-49AF-B11D-2632FF519CF2}" dt="2024-03-06T13:56:00.986" v="7790"/>
          <ac:spMkLst>
            <pc:docMk/>
            <pc:sldMk cId="1974674413" sldId="2147475886"/>
            <ac:spMk id="8" creationId="{A9652401-BA6B-EDAB-7BD6-65A442520DF9}"/>
          </ac:spMkLst>
        </pc:spChg>
        <pc:spChg chg="mod">
          <ac:chgData name="Rankin, Nigel (Warwick)" userId="110506c4-6667-49a9-ae82-2c056fa5d9b2" providerId="ADAL" clId="{5D22D5E9-1C22-49AF-B11D-2632FF519CF2}" dt="2024-03-06T13:56:00.986" v="7790"/>
          <ac:spMkLst>
            <pc:docMk/>
            <pc:sldMk cId="1974674413" sldId="2147475886"/>
            <ac:spMk id="10" creationId="{484124DC-6298-8705-2856-15A2D7D3C7BE}"/>
          </ac:spMkLst>
        </pc:spChg>
        <pc:spChg chg="mod">
          <ac:chgData name="Rankin, Nigel (Warwick)" userId="110506c4-6667-49a9-ae82-2c056fa5d9b2" providerId="ADAL" clId="{5D22D5E9-1C22-49AF-B11D-2632FF519CF2}" dt="2024-03-06T13:56:00.986" v="7790"/>
          <ac:spMkLst>
            <pc:docMk/>
            <pc:sldMk cId="1974674413" sldId="2147475886"/>
            <ac:spMk id="14" creationId="{BC515BF9-8B73-1892-8886-4C99CB212E32}"/>
          </ac:spMkLst>
        </pc:spChg>
        <pc:spChg chg="add mod">
          <ac:chgData name="Rankin, Nigel (Warwick)" userId="110506c4-6667-49a9-ae82-2c056fa5d9b2" providerId="ADAL" clId="{5D22D5E9-1C22-49AF-B11D-2632FF519CF2}" dt="2024-03-06T14:23:03.185" v="8097" actId="14100"/>
          <ac:spMkLst>
            <pc:docMk/>
            <pc:sldMk cId="1974674413" sldId="2147475886"/>
            <ac:spMk id="15" creationId="{A85EDDC7-DF49-0E81-6144-AEB9D79FD28E}"/>
          </ac:spMkLst>
        </pc:spChg>
        <pc:spChg chg="add mod">
          <ac:chgData name="Rankin, Nigel (Warwick)" userId="110506c4-6667-49a9-ae82-2c056fa5d9b2" providerId="ADAL" clId="{5D22D5E9-1C22-49AF-B11D-2632FF519CF2}" dt="2024-03-06T14:33:23.210" v="8460" actId="1035"/>
          <ac:spMkLst>
            <pc:docMk/>
            <pc:sldMk cId="1974674413" sldId="2147475886"/>
            <ac:spMk id="18" creationId="{A0374CD9-C6EF-53B9-57CF-82D8FCE7F69A}"/>
          </ac:spMkLst>
        </pc:spChg>
        <pc:spChg chg="add mod">
          <ac:chgData name="Rankin, Nigel (Warwick)" userId="110506c4-6667-49a9-ae82-2c056fa5d9b2" providerId="ADAL" clId="{5D22D5E9-1C22-49AF-B11D-2632FF519CF2}" dt="2024-03-08T14:25:48.135" v="16852" actId="404"/>
          <ac:spMkLst>
            <pc:docMk/>
            <pc:sldMk cId="1974674413" sldId="2147475886"/>
            <ac:spMk id="19" creationId="{BF1DC35C-B09F-CFA1-A4A8-BE145A597CD2}"/>
          </ac:spMkLst>
        </pc:spChg>
        <pc:grpChg chg="add mod">
          <ac:chgData name="Rankin, Nigel (Warwick)" userId="110506c4-6667-49a9-ae82-2c056fa5d9b2" providerId="ADAL" clId="{5D22D5E9-1C22-49AF-B11D-2632FF519CF2}" dt="2024-03-06T13:57:59.206" v="7803" actId="1076"/>
          <ac:grpSpMkLst>
            <pc:docMk/>
            <pc:sldMk cId="1974674413" sldId="2147475886"/>
            <ac:grpSpMk id="2" creationId="{D0A49A71-8B24-6353-48DF-746D48339802}"/>
          </ac:grpSpMkLst>
        </pc:grpChg>
        <pc:graphicFrameChg chg="mod">
          <ac:chgData name="Rankin, Nigel (Warwick)" userId="110506c4-6667-49a9-ae82-2c056fa5d9b2" providerId="ADAL" clId="{5D22D5E9-1C22-49AF-B11D-2632FF519CF2}" dt="2024-03-06T13:59:28.114" v="7823" actId="207"/>
          <ac:graphicFrameMkLst>
            <pc:docMk/>
            <pc:sldMk cId="1974674413" sldId="2147475886"/>
            <ac:graphicFrameMk id="11" creationId="{3714313D-FB25-7EBA-9F94-936516129CFA}"/>
          </ac:graphicFrameMkLst>
        </pc:graphicFrameChg>
        <pc:cxnChg chg="mod">
          <ac:chgData name="Rankin, Nigel (Warwick)" userId="110506c4-6667-49a9-ae82-2c056fa5d9b2" providerId="ADAL" clId="{5D22D5E9-1C22-49AF-B11D-2632FF519CF2}" dt="2024-03-06T13:56:00.986" v="7790"/>
          <ac:cxnSpMkLst>
            <pc:docMk/>
            <pc:sldMk cId="1974674413" sldId="2147475886"/>
            <ac:cxnSpMk id="3" creationId="{DFE97567-663C-BD4B-39DE-3C20A07D984D}"/>
          </ac:cxnSpMkLst>
        </pc:cxnChg>
        <pc:cxnChg chg="mod">
          <ac:chgData name="Rankin, Nigel (Warwick)" userId="110506c4-6667-49a9-ae82-2c056fa5d9b2" providerId="ADAL" clId="{5D22D5E9-1C22-49AF-B11D-2632FF519CF2}" dt="2024-03-06T13:56:00.986" v="7790"/>
          <ac:cxnSpMkLst>
            <pc:docMk/>
            <pc:sldMk cId="1974674413" sldId="2147475886"/>
            <ac:cxnSpMk id="5" creationId="{0E4EFC57-B61A-E6ED-EACF-962DC1A446FA}"/>
          </ac:cxnSpMkLst>
        </pc:cxnChg>
        <pc:cxnChg chg="mod">
          <ac:chgData name="Rankin, Nigel (Warwick)" userId="110506c4-6667-49a9-ae82-2c056fa5d9b2" providerId="ADAL" clId="{5D22D5E9-1C22-49AF-B11D-2632FF519CF2}" dt="2024-03-06T13:56:00.986" v="7790"/>
          <ac:cxnSpMkLst>
            <pc:docMk/>
            <pc:sldMk cId="1974674413" sldId="2147475886"/>
            <ac:cxnSpMk id="7" creationId="{3D075A55-2036-15C1-7881-328FCBA1C29C}"/>
          </ac:cxnSpMkLst>
        </pc:cxnChg>
        <pc:cxnChg chg="mod">
          <ac:chgData name="Rankin, Nigel (Warwick)" userId="110506c4-6667-49a9-ae82-2c056fa5d9b2" providerId="ADAL" clId="{5D22D5E9-1C22-49AF-B11D-2632FF519CF2}" dt="2024-03-06T13:56:00.986" v="7790"/>
          <ac:cxnSpMkLst>
            <pc:docMk/>
            <pc:sldMk cId="1974674413" sldId="2147475886"/>
            <ac:cxnSpMk id="9" creationId="{A741E381-8CF1-A7EE-25ED-0D74FF0BB82A}"/>
          </ac:cxnSpMkLst>
        </pc:cxnChg>
        <pc:cxnChg chg="mod">
          <ac:chgData name="Rankin, Nigel (Warwick)" userId="110506c4-6667-49a9-ae82-2c056fa5d9b2" providerId="ADAL" clId="{5D22D5E9-1C22-49AF-B11D-2632FF519CF2}" dt="2024-03-06T13:57:40.171" v="7797" actId="208"/>
          <ac:cxnSpMkLst>
            <pc:docMk/>
            <pc:sldMk cId="1974674413" sldId="2147475886"/>
            <ac:cxnSpMk id="12" creationId="{420AFF6F-3A1F-D96F-8FB9-92D24DB1A838}"/>
          </ac:cxnSpMkLst>
        </pc:cxnChg>
        <pc:cxnChg chg="mod">
          <ac:chgData name="Rankin, Nigel (Warwick)" userId="110506c4-6667-49a9-ae82-2c056fa5d9b2" providerId="ADAL" clId="{5D22D5E9-1C22-49AF-B11D-2632FF519CF2}" dt="2024-03-06T13:57:43.168" v="7799" actId="208"/>
          <ac:cxnSpMkLst>
            <pc:docMk/>
            <pc:sldMk cId="1974674413" sldId="2147475886"/>
            <ac:cxnSpMk id="13" creationId="{A975E5C6-8FAB-83BB-E53E-B207ACFF7458}"/>
          </ac:cxnSpMkLst>
        </pc:cxnChg>
        <pc:cxnChg chg="add mod">
          <ac:chgData name="Rankin, Nigel (Warwick)" userId="110506c4-6667-49a9-ae82-2c056fa5d9b2" providerId="ADAL" clId="{5D22D5E9-1C22-49AF-B11D-2632FF519CF2}" dt="2024-03-06T13:58:25.311" v="7810" actId="208"/>
          <ac:cxnSpMkLst>
            <pc:docMk/>
            <pc:sldMk cId="1974674413" sldId="2147475886"/>
            <ac:cxnSpMk id="17" creationId="{626391D4-0335-85C0-D44E-6A1F14AD7929}"/>
          </ac:cxnSpMkLst>
        </pc:cxnChg>
      </pc:sldChg>
      <pc:sldChg chg="addSp delSp modSp new mod">
        <pc:chgData name="Rankin, Nigel (Warwick)" userId="110506c4-6667-49a9-ae82-2c056fa5d9b2" providerId="ADAL" clId="{5D22D5E9-1C22-49AF-B11D-2632FF519CF2}" dt="2024-03-08T14:25:52.221" v="16854" actId="207"/>
        <pc:sldMkLst>
          <pc:docMk/>
          <pc:sldMk cId="2781991195" sldId="2147475887"/>
        </pc:sldMkLst>
        <pc:spChg chg="add mod">
          <ac:chgData name="Rankin, Nigel (Warwick)" userId="110506c4-6667-49a9-ae82-2c056fa5d9b2" providerId="ADAL" clId="{5D22D5E9-1C22-49AF-B11D-2632FF519CF2}" dt="2024-03-06T14:16:43.284" v="7990" actId="207"/>
          <ac:spMkLst>
            <pc:docMk/>
            <pc:sldMk cId="2781991195" sldId="2147475887"/>
            <ac:spMk id="3" creationId="{C6901BA4-AECC-91D8-9C1A-2B68CC13D75B}"/>
          </ac:spMkLst>
        </pc:spChg>
        <pc:spChg chg="add mod">
          <ac:chgData name="Rankin, Nigel (Warwick)" userId="110506c4-6667-49a9-ae82-2c056fa5d9b2" providerId="ADAL" clId="{5D22D5E9-1C22-49AF-B11D-2632FF519CF2}" dt="2024-03-06T14:32:59.015" v="8441" actId="2711"/>
          <ac:spMkLst>
            <pc:docMk/>
            <pc:sldMk cId="2781991195" sldId="2147475887"/>
            <ac:spMk id="4" creationId="{3C71B239-8F7C-7EE8-15D0-0DD8B24821CD}"/>
          </ac:spMkLst>
        </pc:spChg>
        <pc:spChg chg="add mod">
          <ac:chgData name="Rankin, Nigel (Warwick)" userId="110506c4-6667-49a9-ae82-2c056fa5d9b2" providerId="ADAL" clId="{5D22D5E9-1C22-49AF-B11D-2632FF519CF2}" dt="2024-03-08T14:25:52.221" v="16854" actId="207"/>
          <ac:spMkLst>
            <pc:docMk/>
            <pc:sldMk cId="2781991195" sldId="2147475887"/>
            <ac:spMk id="5" creationId="{7C704F60-0291-77C3-F28E-BC7A887C0187}"/>
          </ac:spMkLst>
        </pc:spChg>
        <pc:spChg chg="add del mod">
          <ac:chgData name="Rankin, Nigel (Warwick)" userId="110506c4-6667-49a9-ae82-2c056fa5d9b2" providerId="ADAL" clId="{5D22D5E9-1C22-49AF-B11D-2632FF519CF2}" dt="2024-03-06T14:22:10.678" v="8085" actId="478"/>
          <ac:spMkLst>
            <pc:docMk/>
            <pc:sldMk cId="2781991195" sldId="2147475887"/>
            <ac:spMk id="6" creationId="{E79F18C7-AC94-6F73-71B9-0B9A3A70313D}"/>
          </ac:spMkLst>
        </pc:spChg>
        <pc:spChg chg="add mod">
          <ac:chgData name="Rankin, Nigel (Warwick)" userId="110506c4-6667-49a9-ae82-2c056fa5d9b2" providerId="ADAL" clId="{5D22D5E9-1C22-49AF-B11D-2632FF519CF2}" dt="2024-03-06T14:22:01.336" v="8084" actId="207"/>
          <ac:spMkLst>
            <pc:docMk/>
            <pc:sldMk cId="2781991195" sldId="2147475887"/>
            <ac:spMk id="7" creationId="{4DF3ADE7-3F06-B9EA-5137-9771275D0B7B}"/>
          </ac:spMkLst>
        </pc:spChg>
        <pc:graphicFrameChg chg="add mod">
          <ac:chgData name="Rankin, Nigel (Warwick)" userId="110506c4-6667-49a9-ae82-2c056fa5d9b2" providerId="ADAL" clId="{5D22D5E9-1C22-49AF-B11D-2632FF519CF2}" dt="2024-03-06T14:22:15.868" v="8087" actId="14100"/>
          <ac:graphicFrameMkLst>
            <pc:docMk/>
            <pc:sldMk cId="2781991195" sldId="2147475887"/>
            <ac:graphicFrameMk id="2" creationId="{852185E9-383D-134F-5F0E-F9C4349619E7}"/>
          </ac:graphicFrameMkLst>
        </pc:graphicFrameChg>
      </pc:sldChg>
      <pc:sldChg chg="addSp modSp new mod">
        <pc:chgData name="Rankin, Nigel (Warwick)" userId="110506c4-6667-49a9-ae82-2c056fa5d9b2" providerId="ADAL" clId="{5D22D5E9-1C22-49AF-B11D-2632FF519CF2}" dt="2024-03-08T14:25:55.854" v="16855" actId="404"/>
        <pc:sldMkLst>
          <pc:docMk/>
          <pc:sldMk cId="384891649" sldId="2147475888"/>
        </pc:sldMkLst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3" creationId="{49018C62-94DF-8D03-E9A1-55081C57785D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5" creationId="{CB077DCC-D04F-DAE4-7CBE-CC621A73DD7A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7" creationId="{EFDEF8E4-AEBB-76BB-2B27-F1280ADA98D8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11" creationId="{D8A2BF99-074F-D1E4-3FBE-62C2E9587EA7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12" creationId="{CB4B658D-BE72-7E14-1258-A4AF96E0F077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13" creationId="{5ADA05DD-EB7F-FAAA-861C-18C701734C40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14" creationId="{308EB09F-A9D3-6843-E77A-9F8F5C80C979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15" creationId="{7E4A7D78-3144-CDF4-C738-BEFB69AE36F1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16" creationId="{D086B310-D95F-A4EB-2568-F4702B7E7A16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17" creationId="{C8B74B31-4952-22C3-91FF-DE0DB733ADEE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18" creationId="{F0C7E1A8-CB49-2701-2088-45196E8D64D0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19" creationId="{DE53F537-C708-42CD-1BB9-FB8B9C24DC0F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22" creationId="{B7E69A18-8D54-53EF-F1D0-6AE9596662FE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23" creationId="{D3F5F2EC-BD5F-7A23-CC20-212298166844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24" creationId="{939C2786-1AD3-622F-C982-19A76D747847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25" creationId="{01E325A5-6361-5777-F368-A01184870690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26" creationId="{91FDB34A-1993-1E5F-DEED-493F2A6D9502}"/>
          </ac:spMkLst>
        </pc:spChg>
        <pc:spChg chg="mod">
          <ac:chgData name="Rankin, Nigel (Warwick)" userId="110506c4-6667-49a9-ae82-2c056fa5d9b2" providerId="ADAL" clId="{5D22D5E9-1C22-49AF-B11D-2632FF519CF2}" dt="2024-03-06T14:23:35.799" v="8101" actId="1076"/>
          <ac:spMkLst>
            <pc:docMk/>
            <pc:sldMk cId="384891649" sldId="2147475888"/>
            <ac:spMk id="27" creationId="{3B58CE5B-84C5-AC72-579B-76E0C51D66D1}"/>
          </ac:spMkLst>
        </pc:spChg>
        <pc:spChg chg="add mod ord">
          <ac:chgData name="Rankin, Nigel (Warwick)" userId="110506c4-6667-49a9-ae82-2c056fa5d9b2" providerId="ADAL" clId="{5D22D5E9-1C22-49AF-B11D-2632FF519CF2}" dt="2024-03-06T14:26:30.254" v="8335" actId="207"/>
          <ac:spMkLst>
            <pc:docMk/>
            <pc:sldMk cId="384891649" sldId="2147475888"/>
            <ac:spMk id="29" creationId="{9D75792D-6F70-FBA4-5E7C-E3950EC1BE51}"/>
          </ac:spMkLst>
        </pc:spChg>
        <pc:spChg chg="add mod">
          <ac:chgData name="Rankin, Nigel (Warwick)" userId="110506c4-6667-49a9-ae82-2c056fa5d9b2" providerId="ADAL" clId="{5D22D5E9-1C22-49AF-B11D-2632FF519CF2}" dt="2024-03-08T14:25:55.854" v="16855" actId="404"/>
          <ac:spMkLst>
            <pc:docMk/>
            <pc:sldMk cId="384891649" sldId="2147475888"/>
            <ac:spMk id="30" creationId="{59A2D49D-B5A7-0FFE-DEB9-C9997B920C62}"/>
          </ac:spMkLst>
        </pc:spChg>
        <pc:grpChg chg="add mod">
          <ac:chgData name="Rankin, Nigel (Warwick)" userId="110506c4-6667-49a9-ae82-2c056fa5d9b2" providerId="ADAL" clId="{5D22D5E9-1C22-49AF-B11D-2632FF519CF2}" dt="2024-03-06T14:23:35.799" v="8101" actId="1076"/>
          <ac:grpSpMkLst>
            <pc:docMk/>
            <pc:sldMk cId="384891649" sldId="2147475888"/>
            <ac:grpSpMk id="2" creationId="{CF07D5E8-82A4-09B2-9D43-ADD3C8642F06}"/>
          </ac:grpSpMkLst>
        </pc:grpChg>
        <pc:picChg chg="mod">
          <ac:chgData name="Rankin, Nigel (Warwick)" userId="110506c4-6667-49a9-ae82-2c056fa5d9b2" providerId="ADAL" clId="{5D22D5E9-1C22-49AF-B11D-2632FF519CF2}" dt="2024-03-06T14:23:35.799" v="8101" actId="1076"/>
          <ac:picMkLst>
            <pc:docMk/>
            <pc:sldMk cId="384891649" sldId="2147475888"/>
            <ac:picMk id="9" creationId="{324A262E-C9BB-3475-51B1-4F2474ED7FB8}"/>
          </ac:picMkLst>
        </pc:picChg>
        <pc:picChg chg="mod">
          <ac:chgData name="Rankin, Nigel (Warwick)" userId="110506c4-6667-49a9-ae82-2c056fa5d9b2" providerId="ADAL" clId="{5D22D5E9-1C22-49AF-B11D-2632FF519CF2}" dt="2024-03-06T14:23:35.799" v="8101" actId="1076"/>
          <ac:picMkLst>
            <pc:docMk/>
            <pc:sldMk cId="384891649" sldId="2147475888"/>
            <ac:picMk id="10" creationId="{39F05DEC-2D00-3647-4568-C9653CC7782B}"/>
          </ac:picMkLst>
        </pc:picChg>
        <pc:picChg chg="add mod modCrop">
          <ac:chgData name="Rankin, Nigel (Warwick)" userId="110506c4-6667-49a9-ae82-2c056fa5d9b2" providerId="ADAL" clId="{5D22D5E9-1C22-49AF-B11D-2632FF519CF2}" dt="2024-03-06T14:26:11.081" v="8261" actId="732"/>
          <ac:picMkLst>
            <pc:docMk/>
            <pc:sldMk cId="384891649" sldId="2147475888"/>
            <ac:picMk id="28" creationId="{47F5C770-5653-35C9-F880-8D45A2707447}"/>
          </ac:picMkLst>
        </pc:picChg>
        <pc:cxnChg chg="mod">
          <ac:chgData name="Rankin, Nigel (Warwick)" userId="110506c4-6667-49a9-ae82-2c056fa5d9b2" providerId="ADAL" clId="{5D22D5E9-1C22-49AF-B11D-2632FF519CF2}" dt="2024-03-06T14:23:35.799" v="8101" actId="1076"/>
          <ac:cxnSpMkLst>
            <pc:docMk/>
            <pc:sldMk cId="384891649" sldId="2147475888"/>
            <ac:cxnSpMk id="4" creationId="{67061F4C-59B5-5822-F724-56944F45CBC8}"/>
          </ac:cxnSpMkLst>
        </pc:cxnChg>
        <pc:cxnChg chg="mod">
          <ac:chgData name="Rankin, Nigel (Warwick)" userId="110506c4-6667-49a9-ae82-2c056fa5d9b2" providerId="ADAL" clId="{5D22D5E9-1C22-49AF-B11D-2632FF519CF2}" dt="2024-03-06T14:23:35.799" v="8101" actId="1076"/>
          <ac:cxnSpMkLst>
            <pc:docMk/>
            <pc:sldMk cId="384891649" sldId="2147475888"/>
            <ac:cxnSpMk id="6" creationId="{F02D2274-3219-0F37-3FC2-FB1B3B46AADA}"/>
          </ac:cxnSpMkLst>
        </pc:cxnChg>
        <pc:cxnChg chg="mod">
          <ac:chgData name="Rankin, Nigel (Warwick)" userId="110506c4-6667-49a9-ae82-2c056fa5d9b2" providerId="ADAL" clId="{5D22D5E9-1C22-49AF-B11D-2632FF519CF2}" dt="2024-03-06T14:23:35.799" v="8101" actId="1076"/>
          <ac:cxnSpMkLst>
            <pc:docMk/>
            <pc:sldMk cId="384891649" sldId="2147475888"/>
            <ac:cxnSpMk id="8" creationId="{914AB595-EB4F-5C4D-8B5C-C43601E43CA8}"/>
          </ac:cxnSpMkLst>
        </pc:cxnChg>
        <pc:cxnChg chg="mod">
          <ac:chgData name="Rankin, Nigel (Warwick)" userId="110506c4-6667-49a9-ae82-2c056fa5d9b2" providerId="ADAL" clId="{5D22D5E9-1C22-49AF-B11D-2632FF519CF2}" dt="2024-03-06T14:23:35.799" v="8101" actId="1076"/>
          <ac:cxnSpMkLst>
            <pc:docMk/>
            <pc:sldMk cId="384891649" sldId="2147475888"/>
            <ac:cxnSpMk id="20" creationId="{C6EFC057-783A-C4C7-41A9-81972AD46084}"/>
          </ac:cxnSpMkLst>
        </pc:cxnChg>
        <pc:cxnChg chg="mod">
          <ac:chgData name="Rankin, Nigel (Warwick)" userId="110506c4-6667-49a9-ae82-2c056fa5d9b2" providerId="ADAL" clId="{5D22D5E9-1C22-49AF-B11D-2632FF519CF2}" dt="2024-03-06T14:23:35.799" v="8101" actId="1076"/>
          <ac:cxnSpMkLst>
            <pc:docMk/>
            <pc:sldMk cId="384891649" sldId="2147475888"/>
            <ac:cxnSpMk id="21" creationId="{452332DE-1131-815D-BFB2-D8EEEF34B37F}"/>
          </ac:cxnSpMkLst>
        </pc:cxnChg>
      </pc:sldChg>
      <pc:sldChg chg="addSp modSp new mod">
        <pc:chgData name="Rankin, Nigel (Warwick)" userId="110506c4-6667-49a9-ae82-2c056fa5d9b2" providerId="ADAL" clId="{5D22D5E9-1C22-49AF-B11D-2632FF519CF2}" dt="2024-03-08T14:26:00.299" v="16857" actId="404"/>
        <pc:sldMkLst>
          <pc:docMk/>
          <pc:sldMk cId="385522703" sldId="2147475889"/>
        </pc:sldMkLst>
        <pc:spChg chg="add mod">
          <ac:chgData name="Rankin, Nigel (Warwick)" userId="110506c4-6667-49a9-ae82-2c056fa5d9b2" providerId="ADAL" clId="{5D22D5E9-1C22-49AF-B11D-2632FF519CF2}" dt="2024-03-06T14:31:28.552" v="8401" actId="1036"/>
          <ac:spMkLst>
            <pc:docMk/>
            <pc:sldMk cId="385522703" sldId="2147475889"/>
            <ac:spMk id="4" creationId="{F2384609-BF2E-4EF0-76CF-53E2CC8C048F}"/>
          </ac:spMkLst>
        </pc:spChg>
        <pc:spChg chg="add mod">
          <ac:chgData name="Rankin, Nigel (Warwick)" userId="110506c4-6667-49a9-ae82-2c056fa5d9b2" providerId="ADAL" clId="{5D22D5E9-1C22-49AF-B11D-2632FF519CF2}" dt="2024-03-06T14:33:56.598" v="8488" actId="1036"/>
          <ac:spMkLst>
            <pc:docMk/>
            <pc:sldMk cId="385522703" sldId="2147475889"/>
            <ac:spMk id="5" creationId="{AA5140C2-7705-F1F4-EB9A-C2BC8FC9DAAD}"/>
          </ac:spMkLst>
        </pc:spChg>
        <pc:spChg chg="add mod">
          <ac:chgData name="Rankin, Nigel (Warwick)" userId="110506c4-6667-49a9-ae82-2c056fa5d9b2" providerId="ADAL" clId="{5D22D5E9-1C22-49AF-B11D-2632FF519CF2}" dt="2024-03-06T14:30:42.464" v="8374" actId="14100"/>
          <ac:spMkLst>
            <pc:docMk/>
            <pc:sldMk cId="385522703" sldId="2147475889"/>
            <ac:spMk id="6" creationId="{1FE2831C-8234-227B-28F7-010658A4BB27}"/>
          </ac:spMkLst>
        </pc:spChg>
        <pc:spChg chg="add mod">
          <ac:chgData name="Rankin, Nigel (Warwick)" userId="110506c4-6667-49a9-ae82-2c056fa5d9b2" providerId="ADAL" clId="{5D22D5E9-1C22-49AF-B11D-2632FF519CF2}" dt="2024-03-06T14:30:47.183" v="8378" actId="20577"/>
          <ac:spMkLst>
            <pc:docMk/>
            <pc:sldMk cId="385522703" sldId="2147475889"/>
            <ac:spMk id="7" creationId="{16949BEF-6F87-DDC9-A1B4-46DCB55E65E4}"/>
          </ac:spMkLst>
        </pc:spChg>
        <pc:spChg chg="add mod">
          <ac:chgData name="Rankin, Nigel (Warwick)" userId="110506c4-6667-49a9-ae82-2c056fa5d9b2" providerId="ADAL" clId="{5D22D5E9-1C22-49AF-B11D-2632FF519CF2}" dt="2024-03-08T14:26:00.299" v="16857" actId="404"/>
          <ac:spMkLst>
            <pc:docMk/>
            <pc:sldMk cId="385522703" sldId="2147475889"/>
            <ac:spMk id="8" creationId="{9CF8B208-D86E-555D-53DB-749080E8C19F}"/>
          </ac:spMkLst>
        </pc:spChg>
        <pc:picChg chg="add mod">
          <ac:chgData name="Rankin, Nigel (Warwick)" userId="110506c4-6667-49a9-ae82-2c056fa5d9b2" providerId="ADAL" clId="{5D22D5E9-1C22-49AF-B11D-2632FF519CF2}" dt="2024-03-06T14:31:53.728" v="8440" actId="1035"/>
          <ac:picMkLst>
            <pc:docMk/>
            <pc:sldMk cId="385522703" sldId="2147475889"/>
            <ac:picMk id="2" creationId="{313143B6-566E-EDA7-5E9F-697E52DFE6B5}"/>
          </ac:picMkLst>
        </pc:picChg>
        <pc:picChg chg="add mod">
          <ac:chgData name="Rankin, Nigel (Warwick)" userId="110506c4-6667-49a9-ae82-2c056fa5d9b2" providerId="ADAL" clId="{5D22D5E9-1C22-49AF-B11D-2632FF519CF2}" dt="2024-03-06T14:31:53.728" v="8440" actId="1035"/>
          <ac:picMkLst>
            <pc:docMk/>
            <pc:sldMk cId="385522703" sldId="2147475889"/>
            <ac:picMk id="3" creationId="{BE01BAB9-83AB-F6BF-6BD3-A40431C09D18}"/>
          </ac:picMkLst>
        </pc:picChg>
      </pc:sldChg>
      <pc:sldChg chg="add del">
        <pc:chgData name="Rankin, Nigel (Warwick)" userId="110506c4-6667-49a9-ae82-2c056fa5d9b2" providerId="ADAL" clId="{5D22D5E9-1C22-49AF-B11D-2632FF519CF2}" dt="2024-03-06T14:51:40.567" v="8754" actId="47"/>
        <pc:sldMkLst>
          <pc:docMk/>
          <pc:sldMk cId="2534651246" sldId="2147475890"/>
        </pc:sldMkLst>
      </pc:sldChg>
      <pc:sldChg chg="modSp add mod">
        <pc:chgData name="Rankin, Nigel (Warwick)" userId="110506c4-6667-49a9-ae82-2c056fa5d9b2" providerId="ADAL" clId="{5D22D5E9-1C22-49AF-B11D-2632FF519CF2}" dt="2024-03-06T14:34:45.389" v="8582" actId="1035"/>
        <pc:sldMkLst>
          <pc:docMk/>
          <pc:sldMk cId="2446503087" sldId="2147475891"/>
        </pc:sldMkLst>
        <pc:spChg chg="mod">
          <ac:chgData name="Rankin, Nigel (Warwick)" userId="110506c4-6667-49a9-ae82-2c056fa5d9b2" providerId="ADAL" clId="{5D22D5E9-1C22-49AF-B11D-2632FF519CF2}" dt="2024-03-06T14:34:45.389" v="8582" actId="1035"/>
          <ac:spMkLst>
            <pc:docMk/>
            <pc:sldMk cId="2446503087" sldId="2147475891"/>
            <ac:spMk id="6" creationId="{04DC0478-B3C7-38EA-A516-78A56FCA2B19}"/>
          </ac:spMkLst>
        </pc:spChg>
      </pc:sldChg>
      <pc:sldChg chg="new del">
        <pc:chgData name="Rankin, Nigel (Warwick)" userId="110506c4-6667-49a9-ae82-2c056fa5d9b2" providerId="ADAL" clId="{5D22D5E9-1C22-49AF-B11D-2632FF519CF2}" dt="2024-03-06T14:58:43.810" v="9073" actId="47"/>
        <pc:sldMkLst>
          <pc:docMk/>
          <pc:sldMk cId="2156754572" sldId="2147475892"/>
        </pc:sldMkLst>
      </pc:sldChg>
      <pc:sldChg chg="addSp modSp new mod modAnim">
        <pc:chgData name="Rankin, Nigel (Warwick)" userId="110506c4-6667-49a9-ae82-2c056fa5d9b2" providerId="ADAL" clId="{5D22D5E9-1C22-49AF-B11D-2632FF519CF2}" dt="2024-03-06T15:45:55.538" v="11065"/>
        <pc:sldMkLst>
          <pc:docMk/>
          <pc:sldMk cId="3456851091" sldId="2147475893"/>
        </pc:sldMkLst>
        <pc:spChg chg="add mod">
          <ac:chgData name="Rankin, Nigel (Warwick)" userId="110506c4-6667-49a9-ae82-2c056fa5d9b2" providerId="ADAL" clId="{5D22D5E9-1C22-49AF-B11D-2632FF519CF2}" dt="2024-03-06T15:45:43.912" v="11062" actId="1076"/>
          <ac:spMkLst>
            <pc:docMk/>
            <pc:sldMk cId="3456851091" sldId="2147475893"/>
            <ac:spMk id="2" creationId="{817C8637-EB91-8672-3465-5A8825D93504}"/>
          </ac:spMkLst>
        </pc:spChg>
        <pc:spChg chg="add mod">
          <ac:chgData name="Rankin, Nigel (Warwick)" userId="110506c4-6667-49a9-ae82-2c056fa5d9b2" providerId="ADAL" clId="{5D22D5E9-1C22-49AF-B11D-2632FF519CF2}" dt="2024-03-06T15:45:43.912" v="11062" actId="1076"/>
          <ac:spMkLst>
            <pc:docMk/>
            <pc:sldMk cId="3456851091" sldId="2147475893"/>
            <ac:spMk id="3" creationId="{E37C424E-41FD-B238-D090-A7F3624130EE}"/>
          </ac:spMkLst>
        </pc:spChg>
      </pc:sldChg>
      <pc:sldChg chg="addSp delSp modSp add mod delAnim modAnim">
        <pc:chgData name="Rankin, Nigel (Warwick)" userId="110506c4-6667-49a9-ae82-2c056fa5d9b2" providerId="ADAL" clId="{5D22D5E9-1C22-49AF-B11D-2632FF519CF2}" dt="2024-03-06T14:59:26.935" v="9077" actId="14100"/>
        <pc:sldMkLst>
          <pc:docMk/>
          <pc:sldMk cId="2866861838" sldId="2147475894"/>
        </pc:sldMkLst>
        <pc:spChg chg="add mod">
          <ac:chgData name="Rankin, Nigel (Warwick)" userId="110506c4-6667-49a9-ae82-2c056fa5d9b2" providerId="ADAL" clId="{5D22D5E9-1C22-49AF-B11D-2632FF519CF2}" dt="2024-03-06T14:59:26.935" v="9077" actId="14100"/>
          <ac:spMkLst>
            <pc:docMk/>
            <pc:sldMk cId="2866861838" sldId="2147475894"/>
            <ac:spMk id="8" creationId="{CC136F3A-7911-8F1F-A1AC-152758DAE3E9}"/>
          </ac:spMkLst>
        </pc:spChg>
        <pc:graphicFrameChg chg="mod modGraphic">
          <ac:chgData name="Rankin, Nigel (Warwick)" userId="110506c4-6667-49a9-ae82-2c056fa5d9b2" providerId="ADAL" clId="{5D22D5E9-1C22-49AF-B11D-2632FF519CF2}" dt="2024-03-06T14:58:37.397" v="9072" actId="1035"/>
          <ac:graphicFrameMkLst>
            <pc:docMk/>
            <pc:sldMk cId="2866861838" sldId="2147475894"/>
            <ac:graphicFrameMk id="2" creationId="{498AB6A2-3EE9-5937-0D9D-6714B16D548A}"/>
          </ac:graphicFrameMkLst>
        </pc:graphicFrameChg>
        <pc:graphicFrameChg chg="del">
          <ac:chgData name="Rankin, Nigel (Warwick)" userId="110506c4-6667-49a9-ae82-2c056fa5d9b2" providerId="ADAL" clId="{5D22D5E9-1C22-49AF-B11D-2632FF519CF2}" dt="2024-03-06T14:51:49.131" v="8755" actId="478"/>
          <ac:graphicFrameMkLst>
            <pc:docMk/>
            <pc:sldMk cId="2866861838" sldId="2147475894"/>
            <ac:graphicFrameMk id="3" creationId="{21BA0A9F-93ED-1B63-0618-D32C4BA9E07F}"/>
          </ac:graphicFrameMkLst>
        </pc:graphicFrameChg>
        <pc:graphicFrameChg chg="mod modGraphic">
          <ac:chgData name="Rankin, Nigel (Warwick)" userId="110506c4-6667-49a9-ae82-2c056fa5d9b2" providerId="ADAL" clId="{5D22D5E9-1C22-49AF-B11D-2632FF519CF2}" dt="2024-03-06T14:58:37.397" v="9072" actId="1035"/>
          <ac:graphicFrameMkLst>
            <pc:docMk/>
            <pc:sldMk cId="2866861838" sldId="2147475894"/>
            <ac:graphicFrameMk id="4" creationId="{4677508F-083F-5581-65CB-A8C45FE2499D}"/>
          </ac:graphicFrameMkLst>
        </pc:graphicFrameChg>
        <pc:graphicFrameChg chg="mod modGraphic">
          <ac:chgData name="Rankin, Nigel (Warwick)" userId="110506c4-6667-49a9-ae82-2c056fa5d9b2" providerId="ADAL" clId="{5D22D5E9-1C22-49AF-B11D-2632FF519CF2}" dt="2024-03-06T14:58:37.397" v="9072" actId="1035"/>
          <ac:graphicFrameMkLst>
            <pc:docMk/>
            <pc:sldMk cId="2866861838" sldId="2147475894"/>
            <ac:graphicFrameMk id="5" creationId="{06085B00-C51A-4DD7-125C-61350FDF67C6}"/>
          </ac:graphicFrameMkLst>
        </pc:graphicFrameChg>
        <pc:graphicFrameChg chg="mod modGraphic">
          <ac:chgData name="Rankin, Nigel (Warwick)" userId="110506c4-6667-49a9-ae82-2c056fa5d9b2" providerId="ADAL" clId="{5D22D5E9-1C22-49AF-B11D-2632FF519CF2}" dt="2024-03-06T14:58:37.397" v="9072" actId="1035"/>
          <ac:graphicFrameMkLst>
            <pc:docMk/>
            <pc:sldMk cId="2866861838" sldId="2147475894"/>
            <ac:graphicFrameMk id="6" creationId="{E275FF07-B2F0-B1A5-CE53-6676C06F7CC5}"/>
          </ac:graphicFrameMkLst>
        </pc:graphicFrameChg>
        <pc:graphicFrameChg chg="mod modGraphic">
          <ac:chgData name="Rankin, Nigel (Warwick)" userId="110506c4-6667-49a9-ae82-2c056fa5d9b2" providerId="ADAL" clId="{5D22D5E9-1C22-49AF-B11D-2632FF519CF2}" dt="2024-03-06T14:58:37.397" v="9072" actId="1035"/>
          <ac:graphicFrameMkLst>
            <pc:docMk/>
            <pc:sldMk cId="2866861838" sldId="2147475894"/>
            <ac:graphicFrameMk id="7" creationId="{D40B59F3-8E8E-3837-C44D-300BF2007B73}"/>
          </ac:graphicFrameMkLst>
        </pc:graphicFrameChg>
      </pc:sldChg>
      <pc:sldChg chg="addSp delSp modSp new mod modAnim">
        <pc:chgData name="Rankin, Nigel (Warwick)" userId="110506c4-6667-49a9-ae82-2c056fa5d9b2" providerId="ADAL" clId="{5D22D5E9-1C22-49AF-B11D-2632FF519CF2}" dt="2024-03-08T14:26:15.243" v="16860" actId="207"/>
        <pc:sldMkLst>
          <pc:docMk/>
          <pc:sldMk cId="3683303404" sldId="2147475895"/>
        </pc:sldMkLst>
        <pc:spChg chg="add mod ord">
          <ac:chgData name="Rankin, Nigel (Warwick)" userId="110506c4-6667-49a9-ae82-2c056fa5d9b2" providerId="ADAL" clId="{5D22D5E9-1C22-49AF-B11D-2632FF519CF2}" dt="2024-03-06T15:13:01.507" v="9514" actId="1036"/>
          <ac:spMkLst>
            <pc:docMk/>
            <pc:sldMk cId="3683303404" sldId="2147475895"/>
            <ac:spMk id="4" creationId="{0F1570E5-E2CD-5006-C03A-91506CFD5E2A}"/>
          </ac:spMkLst>
        </pc:spChg>
        <pc:spChg chg="add mod">
          <ac:chgData name="Rankin, Nigel (Warwick)" userId="110506c4-6667-49a9-ae82-2c056fa5d9b2" providerId="ADAL" clId="{5D22D5E9-1C22-49AF-B11D-2632FF519CF2}" dt="2024-03-07T13:40:45.915" v="11269" actId="164"/>
          <ac:spMkLst>
            <pc:docMk/>
            <pc:sldMk cId="3683303404" sldId="2147475895"/>
            <ac:spMk id="5" creationId="{ADF42589-93C3-B80A-A893-518029F3836D}"/>
          </ac:spMkLst>
        </pc:spChg>
        <pc:spChg chg="add mod">
          <ac:chgData name="Rankin, Nigel (Warwick)" userId="110506c4-6667-49a9-ae82-2c056fa5d9b2" providerId="ADAL" clId="{5D22D5E9-1C22-49AF-B11D-2632FF519CF2}" dt="2024-03-07T13:40:45.915" v="11269" actId="164"/>
          <ac:spMkLst>
            <pc:docMk/>
            <pc:sldMk cId="3683303404" sldId="2147475895"/>
            <ac:spMk id="6" creationId="{F5313C58-7179-7033-B5AA-54E9836FD23E}"/>
          </ac:spMkLst>
        </pc:spChg>
        <pc:spChg chg="add mod">
          <ac:chgData name="Rankin, Nigel (Warwick)" userId="110506c4-6667-49a9-ae82-2c056fa5d9b2" providerId="ADAL" clId="{5D22D5E9-1C22-49AF-B11D-2632FF519CF2}" dt="2024-03-07T13:40:45.915" v="11269" actId="164"/>
          <ac:spMkLst>
            <pc:docMk/>
            <pc:sldMk cId="3683303404" sldId="2147475895"/>
            <ac:spMk id="7" creationId="{7AD02E0E-4F97-94AE-834F-1AFEA06A5953}"/>
          </ac:spMkLst>
        </pc:spChg>
        <pc:spChg chg="add mod">
          <ac:chgData name="Rankin, Nigel (Warwick)" userId="110506c4-6667-49a9-ae82-2c056fa5d9b2" providerId="ADAL" clId="{5D22D5E9-1C22-49AF-B11D-2632FF519CF2}" dt="2024-03-07T13:40:45.915" v="11269" actId="164"/>
          <ac:spMkLst>
            <pc:docMk/>
            <pc:sldMk cId="3683303404" sldId="2147475895"/>
            <ac:spMk id="8" creationId="{9D2F5C75-DA35-49CA-A8A5-1FCC2E461FCE}"/>
          </ac:spMkLst>
        </pc:spChg>
        <pc:spChg chg="add mod">
          <ac:chgData name="Rankin, Nigel (Warwick)" userId="110506c4-6667-49a9-ae82-2c056fa5d9b2" providerId="ADAL" clId="{5D22D5E9-1C22-49AF-B11D-2632FF519CF2}" dt="2024-03-07T13:40:45.915" v="11269" actId="164"/>
          <ac:spMkLst>
            <pc:docMk/>
            <pc:sldMk cId="3683303404" sldId="2147475895"/>
            <ac:spMk id="13" creationId="{B5BFE622-A179-6ABE-8F9F-D496CBC0A48D}"/>
          </ac:spMkLst>
        </pc:spChg>
        <pc:spChg chg="add mod">
          <ac:chgData name="Rankin, Nigel (Warwick)" userId="110506c4-6667-49a9-ae82-2c056fa5d9b2" providerId="ADAL" clId="{5D22D5E9-1C22-49AF-B11D-2632FF519CF2}" dt="2024-03-07T13:40:45.915" v="11269" actId="164"/>
          <ac:spMkLst>
            <pc:docMk/>
            <pc:sldMk cId="3683303404" sldId="2147475895"/>
            <ac:spMk id="14" creationId="{A29D0117-D1C3-F890-1672-CD75847D3AE9}"/>
          </ac:spMkLst>
        </pc:spChg>
        <pc:spChg chg="add mod">
          <ac:chgData name="Rankin, Nigel (Warwick)" userId="110506c4-6667-49a9-ae82-2c056fa5d9b2" providerId="ADAL" clId="{5D22D5E9-1C22-49AF-B11D-2632FF519CF2}" dt="2024-03-07T13:40:45.915" v="11269" actId="164"/>
          <ac:spMkLst>
            <pc:docMk/>
            <pc:sldMk cId="3683303404" sldId="2147475895"/>
            <ac:spMk id="15" creationId="{A7BF82BA-B57E-3EDD-5730-E2246BEC652E}"/>
          </ac:spMkLst>
        </pc:spChg>
        <pc:spChg chg="add mod">
          <ac:chgData name="Rankin, Nigel (Warwick)" userId="110506c4-6667-49a9-ae82-2c056fa5d9b2" providerId="ADAL" clId="{5D22D5E9-1C22-49AF-B11D-2632FF519CF2}" dt="2024-03-08T14:26:15.243" v="16860" actId="207"/>
          <ac:spMkLst>
            <pc:docMk/>
            <pc:sldMk cId="3683303404" sldId="2147475895"/>
            <ac:spMk id="19" creationId="{F20D4513-497A-E7F0-60EF-10ECAE641A63}"/>
          </ac:spMkLst>
        </pc:spChg>
        <pc:grpChg chg="add mod">
          <ac:chgData name="Rankin, Nigel (Warwick)" userId="110506c4-6667-49a9-ae82-2c056fa5d9b2" providerId="ADAL" clId="{5D22D5E9-1C22-49AF-B11D-2632FF519CF2}" dt="2024-03-07T13:40:45.915" v="11269" actId="164"/>
          <ac:grpSpMkLst>
            <pc:docMk/>
            <pc:sldMk cId="3683303404" sldId="2147475895"/>
            <ac:grpSpMk id="2" creationId="{F01326D1-8D96-2EF8-4838-58A2820F92A2}"/>
          </ac:grpSpMkLst>
        </pc:grpChg>
        <pc:picChg chg="add del">
          <ac:chgData name="Rankin, Nigel (Warwick)" userId="110506c4-6667-49a9-ae82-2c056fa5d9b2" providerId="ADAL" clId="{5D22D5E9-1C22-49AF-B11D-2632FF519CF2}" dt="2024-03-06T14:59:54.716" v="9080" actId="478"/>
          <ac:picMkLst>
            <pc:docMk/>
            <pc:sldMk cId="3683303404" sldId="2147475895"/>
            <ac:picMk id="2" creationId="{7FBC69DE-674E-3E53-650D-BA88C78601CD}"/>
          </ac:picMkLst>
        </pc:picChg>
        <pc:picChg chg="add mod">
          <ac:chgData name="Rankin, Nigel (Warwick)" userId="110506c4-6667-49a9-ae82-2c056fa5d9b2" providerId="ADAL" clId="{5D22D5E9-1C22-49AF-B11D-2632FF519CF2}" dt="2024-03-06T15:13:01.507" v="9514" actId="1036"/>
          <ac:picMkLst>
            <pc:docMk/>
            <pc:sldMk cId="3683303404" sldId="2147475895"/>
            <ac:picMk id="3" creationId="{2B5221B4-7CFE-6C39-B63B-B6707CF8F660}"/>
          </ac:picMkLst>
        </pc:picChg>
        <pc:cxnChg chg="add mod">
          <ac:chgData name="Rankin, Nigel (Warwick)" userId="110506c4-6667-49a9-ae82-2c056fa5d9b2" providerId="ADAL" clId="{5D22D5E9-1C22-49AF-B11D-2632FF519CF2}" dt="2024-03-07T13:40:45.915" v="11269" actId="164"/>
          <ac:cxnSpMkLst>
            <pc:docMk/>
            <pc:sldMk cId="3683303404" sldId="2147475895"/>
            <ac:cxnSpMk id="10" creationId="{EE7E6E2C-0CEE-AF37-BF98-C91F4EA19B1D}"/>
          </ac:cxnSpMkLst>
        </pc:cxnChg>
        <pc:cxnChg chg="add mod">
          <ac:chgData name="Rankin, Nigel (Warwick)" userId="110506c4-6667-49a9-ae82-2c056fa5d9b2" providerId="ADAL" clId="{5D22D5E9-1C22-49AF-B11D-2632FF519CF2}" dt="2024-03-07T13:40:45.915" v="11269" actId="164"/>
          <ac:cxnSpMkLst>
            <pc:docMk/>
            <pc:sldMk cId="3683303404" sldId="2147475895"/>
            <ac:cxnSpMk id="17" creationId="{A95E7E65-8B7A-77AB-A6D5-0994F33780B8}"/>
          </ac:cxnSpMkLst>
        </pc:cxnChg>
        <pc:cxnChg chg="add mod">
          <ac:chgData name="Rankin, Nigel (Warwick)" userId="110506c4-6667-49a9-ae82-2c056fa5d9b2" providerId="ADAL" clId="{5D22D5E9-1C22-49AF-B11D-2632FF519CF2}" dt="2024-03-07T13:40:45.915" v="11269" actId="164"/>
          <ac:cxnSpMkLst>
            <pc:docMk/>
            <pc:sldMk cId="3683303404" sldId="2147475895"/>
            <ac:cxnSpMk id="18" creationId="{F6A65A66-4A55-A9E7-CC1F-6DB97221FE9C}"/>
          </ac:cxnSpMkLst>
        </pc:cxnChg>
      </pc:sldChg>
      <pc:sldChg chg="addSp modSp new mod">
        <pc:chgData name="Rankin, Nigel (Warwick)" userId="110506c4-6667-49a9-ae82-2c056fa5d9b2" providerId="ADAL" clId="{5D22D5E9-1C22-49AF-B11D-2632FF519CF2}" dt="2024-03-08T14:26:20.761" v="16862" actId="207"/>
        <pc:sldMkLst>
          <pc:docMk/>
          <pc:sldMk cId="3391362425" sldId="2147475896"/>
        </pc:sldMkLst>
        <pc:spChg chg="add mod">
          <ac:chgData name="Rankin, Nigel (Warwick)" userId="110506c4-6667-49a9-ae82-2c056fa5d9b2" providerId="ADAL" clId="{5D22D5E9-1C22-49AF-B11D-2632FF519CF2}" dt="2024-03-08T14:26:20.761" v="16862" actId="207"/>
          <ac:spMkLst>
            <pc:docMk/>
            <pc:sldMk cId="3391362425" sldId="2147475896"/>
            <ac:spMk id="4" creationId="{C598AA06-F055-17BA-53FB-4A29DFE820B2}"/>
          </ac:spMkLst>
        </pc:spChg>
        <pc:picChg chg="add mod">
          <ac:chgData name="Rankin, Nigel (Warwick)" userId="110506c4-6667-49a9-ae82-2c056fa5d9b2" providerId="ADAL" clId="{5D22D5E9-1C22-49AF-B11D-2632FF519CF2}" dt="2024-03-06T15:14:35.947" v="9673" actId="1035"/>
          <ac:picMkLst>
            <pc:docMk/>
            <pc:sldMk cId="3391362425" sldId="2147475896"/>
            <ac:picMk id="2" creationId="{0E4E4331-4401-0243-40BF-96E62D0B8F11}"/>
          </ac:picMkLst>
        </pc:picChg>
        <pc:picChg chg="add mod">
          <ac:chgData name="Rankin, Nigel (Warwick)" userId="110506c4-6667-49a9-ae82-2c056fa5d9b2" providerId="ADAL" clId="{5D22D5E9-1C22-49AF-B11D-2632FF519CF2}" dt="2024-03-06T15:14:35.947" v="9673" actId="1035"/>
          <ac:picMkLst>
            <pc:docMk/>
            <pc:sldMk cId="3391362425" sldId="2147475896"/>
            <ac:picMk id="3" creationId="{17191E5C-8540-7DDD-DA94-0F4C87996A66}"/>
          </ac:picMkLst>
        </pc:picChg>
      </pc:sldChg>
      <pc:sldChg chg="addSp delSp modSp new mod modAnim">
        <pc:chgData name="Rankin, Nigel (Warwick)" userId="110506c4-6667-49a9-ae82-2c056fa5d9b2" providerId="ADAL" clId="{5D22D5E9-1C22-49AF-B11D-2632FF519CF2}" dt="2024-03-08T14:26:27.901" v="16865" actId="404"/>
        <pc:sldMkLst>
          <pc:docMk/>
          <pc:sldMk cId="1428663364" sldId="2147475897"/>
        </pc:sldMkLst>
        <pc:spChg chg="add del mod">
          <ac:chgData name="Rankin, Nigel (Warwick)" userId="110506c4-6667-49a9-ae82-2c056fa5d9b2" providerId="ADAL" clId="{5D22D5E9-1C22-49AF-B11D-2632FF519CF2}" dt="2024-03-06T15:17:19.005" v="9700" actId="478"/>
          <ac:spMkLst>
            <pc:docMk/>
            <pc:sldMk cId="1428663364" sldId="2147475897"/>
            <ac:spMk id="4" creationId="{76280134-4F91-E5F8-86EE-A698FFD7C8E4}"/>
          </ac:spMkLst>
        </pc:spChg>
        <pc:spChg chg="add mod">
          <ac:chgData name="Rankin, Nigel (Warwick)" userId="110506c4-6667-49a9-ae82-2c056fa5d9b2" providerId="ADAL" clId="{5D22D5E9-1C22-49AF-B11D-2632FF519CF2}" dt="2024-03-06T15:28:24.102" v="10532" actId="1036"/>
          <ac:spMkLst>
            <pc:docMk/>
            <pc:sldMk cId="1428663364" sldId="2147475897"/>
            <ac:spMk id="6" creationId="{D1A9F29E-09D8-4F50-753C-B5910A99B28A}"/>
          </ac:spMkLst>
        </pc:spChg>
        <pc:spChg chg="add mod">
          <ac:chgData name="Rankin, Nigel (Warwick)" userId="110506c4-6667-49a9-ae82-2c056fa5d9b2" providerId="ADAL" clId="{5D22D5E9-1C22-49AF-B11D-2632FF519CF2}" dt="2024-03-06T15:28:24.102" v="10532" actId="1036"/>
          <ac:spMkLst>
            <pc:docMk/>
            <pc:sldMk cId="1428663364" sldId="2147475897"/>
            <ac:spMk id="7" creationId="{99D5BAF8-3364-CBB8-DB2F-63E26B6F65C8}"/>
          </ac:spMkLst>
        </pc:spChg>
        <pc:spChg chg="add mod">
          <ac:chgData name="Rankin, Nigel (Warwick)" userId="110506c4-6667-49a9-ae82-2c056fa5d9b2" providerId="ADAL" clId="{5D22D5E9-1C22-49AF-B11D-2632FF519CF2}" dt="2024-03-08T14:26:27.901" v="16865" actId="404"/>
          <ac:spMkLst>
            <pc:docMk/>
            <pc:sldMk cId="1428663364" sldId="2147475897"/>
            <ac:spMk id="9" creationId="{E241FBB8-BC94-D430-898F-829D56EC8711}"/>
          </ac:spMkLst>
        </pc:spChg>
        <pc:graphicFrameChg chg="add mod modGraphic">
          <ac:chgData name="Rankin, Nigel (Warwick)" userId="110506c4-6667-49a9-ae82-2c056fa5d9b2" providerId="ADAL" clId="{5D22D5E9-1C22-49AF-B11D-2632FF519CF2}" dt="2024-03-06T15:28:24.102" v="10532" actId="1036"/>
          <ac:graphicFrameMkLst>
            <pc:docMk/>
            <pc:sldMk cId="1428663364" sldId="2147475897"/>
            <ac:graphicFrameMk id="5" creationId="{D60BB6B8-E90C-B0A2-3B15-28519A937E10}"/>
          </ac:graphicFrameMkLst>
        </pc:graphicFrameChg>
        <pc:picChg chg="add mod">
          <ac:chgData name="Rankin, Nigel (Warwick)" userId="110506c4-6667-49a9-ae82-2c056fa5d9b2" providerId="ADAL" clId="{5D22D5E9-1C22-49AF-B11D-2632FF519CF2}" dt="2024-03-06T15:28:24.102" v="10532" actId="1036"/>
          <ac:picMkLst>
            <pc:docMk/>
            <pc:sldMk cId="1428663364" sldId="2147475897"/>
            <ac:picMk id="2" creationId="{B6CCB2DC-6568-70B1-DF5C-A6F85769E93F}"/>
          </ac:picMkLst>
        </pc:picChg>
        <pc:picChg chg="add mod">
          <ac:chgData name="Rankin, Nigel (Warwick)" userId="110506c4-6667-49a9-ae82-2c056fa5d9b2" providerId="ADAL" clId="{5D22D5E9-1C22-49AF-B11D-2632FF519CF2}" dt="2024-03-06T15:28:24.102" v="10532" actId="1036"/>
          <ac:picMkLst>
            <pc:docMk/>
            <pc:sldMk cId="1428663364" sldId="2147475897"/>
            <ac:picMk id="3" creationId="{C1656C28-75A2-7858-DB2C-1F1D07056DD8}"/>
          </ac:picMkLst>
        </pc:picChg>
        <pc:picChg chg="add mod">
          <ac:chgData name="Rankin, Nigel (Warwick)" userId="110506c4-6667-49a9-ae82-2c056fa5d9b2" providerId="ADAL" clId="{5D22D5E9-1C22-49AF-B11D-2632FF519CF2}" dt="2024-03-06T15:28:24.102" v="10532" actId="1036"/>
          <ac:picMkLst>
            <pc:docMk/>
            <pc:sldMk cId="1428663364" sldId="2147475897"/>
            <ac:picMk id="8" creationId="{FC070DF8-0B30-DFE3-39DB-63C000204310}"/>
          </ac:picMkLst>
        </pc:picChg>
        <pc:picChg chg="add mod">
          <ac:chgData name="Rankin, Nigel (Warwick)" userId="110506c4-6667-49a9-ae82-2c056fa5d9b2" providerId="ADAL" clId="{5D22D5E9-1C22-49AF-B11D-2632FF519CF2}" dt="2024-03-06T15:29:40.363" v="10540"/>
          <ac:picMkLst>
            <pc:docMk/>
            <pc:sldMk cId="1428663364" sldId="2147475897"/>
            <ac:picMk id="2050" creationId="{A1B2A21F-4CA5-9B4B-0DEC-E3EB6580D530}"/>
          </ac:picMkLst>
        </pc:picChg>
      </pc:sldChg>
      <pc:sldChg chg="addSp modSp new mod modAnim">
        <pc:chgData name="Rankin, Nigel (Warwick)" userId="110506c4-6667-49a9-ae82-2c056fa5d9b2" providerId="ADAL" clId="{5D22D5E9-1C22-49AF-B11D-2632FF519CF2}" dt="2024-03-08T14:26:32.831" v="16867" actId="207"/>
        <pc:sldMkLst>
          <pc:docMk/>
          <pc:sldMk cId="320447798" sldId="2147475898"/>
        </pc:sldMkLst>
        <pc:spChg chg="add mod">
          <ac:chgData name="Rankin, Nigel (Warwick)" userId="110506c4-6667-49a9-ae82-2c056fa5d9b2" providerId="ADAL" clId="{5D22D5E9-1C22-49AF-B11D-2632FF519CF2}" dt="2024-03-08T14:26:32.831" v="16867" actId="207"/>
          <ac:spMkLst>
            <pc:docMk/>
            <pc:sldMk cId="320447798" sldId="2147475898"/>
            <ac:spMk id="6" creationId="{F9A6EB3F-FFA6-E6A8-5E14-47D9BCC2CAB5}"/>
          </ac:spMkLst>
        </pc:spChg>
        <pc:picChg chg="add mod modCrop">
          <ac:chgData name="Rankin, Nigel (Warwick)" userId="110506c4-6667-49a9-ae82-2c056fa5d9b2" providerId="ADAL" clId="{5D22D5E9-1C22-49AF-B11D-2632FF519CF2}" dt="2024-03-06T15:33:32.357" v="10641" actId="1036"/>
          <ac:picMkLst>
            <pc:docMk/>
            <pc:sldMk cId="320447798" sldId="2147475898"/>
            <ac:picMk id="2" creationId="{657A12E3-3029-A4C2-C9B8-FBFCAE840F0A}"/>
          </ac:picMkLst>
        </pc:picChg>
        <pc:picChg chg="add mod">
          <ac:chgData name="Rankin, Nigel (Warwick)" userId="110506c4-6667-49a9-ae82-2c056fa5d9b2" providerId="ADAL" clId="{5D22D5E9-1C22-49AF-B11D-2632FF519CF2}" dt="2024-03-06T15:33:32.357" v="10641" actId="1036"/>
          <ac:picMkLst>
            <pc:docMk/>
            <pc:sldMk cId="320447798" sldId="2147475898"/>
            <ac:picMk id="3" creationId="{5D833375-BC9D-A7E7-75BB-7457764B207F}"/>
          </ac:picMkLst>
        </pc:picChg>
        <pc:picChg chg="add mod">
          <ac:chgData name="Rankin, Nigel (Warwick)" userId="110506c4-6667-49a9-ae82-2c056fa5d9b2" providerId="ADAL" clId="{5D22D5E9-1C22-49AF-B11D-2632FF519CF2}" dt="2024-03-06T15:33:32.357" v="10641" actId="1036"/>
          <ac:picMkLst>
            <pc:docMk/>
            <pc:sldMk cId="320447798" sldId="2147475898"/>
            <ac:picMk id="4" creationId="{F2542B9C-EECB-2313-F36D-87B8A565740C}"/>
          </ac:picMkLst>
        </pc:picChg>
        <pc:picChg chg="add mod">
          <ac:chgData name="Rankin, Nigel (Warwick)" userId="110506c4-6667-49a9-ae82-2c056fa5d9b2" providerId="ADAL" clId="{5D22D5E9-1C22-49AF-B11D-2632FF519CF2}" dt="2024-03-06T15:33:32.357" v="10641" actId="1036"/>
          <ac:picMkLst>
            <pc:docMk/>
            <pc:sldMk cId="320447798" sldId="2147475898"/>
            <ac:picMk id="5" creationId="{079EC541-9FAE-9715-BBC7-CF826F69C126}"/>
          </ac:picMkLst>
        </pc:picChg>
        <pc:picChg chg="add mod">
          <ac:chgData name="Rankin, Nigel (Warwick)" userId="110506c4-6667-49a9-ae82-2c056fa5d9b2" providerId="ADAL" clId="{5D22D5E9-1C22-49AF-B11D-2632FF519CF2}" dt="2024-03-06T15:33:41.237" v="10642" actId="167"/>
          <ac:picMkLst>
            <pc:docMk/>
            <pc:sldMk cId="320447798" sldId="2147475898"/>
            <ac:picMk id="7" creationId="{CE6E1F0E-C795-E2C4-E11E-DEB790135FF8}"/>
          </ac:picMkLst>
        </pc:picChg>
      </pc:sldChg>
      <pc:sldChg chg="addSp delSp modSp new mod delAnim modAnim chgLayout">
        <pc:chgData name="Rankin, Nigel (Warwick)" userId="110506c4-6667-49a9-ae82-2c056fa5d9b2" providerId="ADAL" clId="{5D22D5E9-1C22-49AF-B11D-2632FF519CF2}" dt="2024-03-08T14:26:36.851" v="16869" actId="207"/>
        <pc:sldMkLst>
          <pc:docMk/>
          <pc:sldMk cId="689444728" sldId="2147475899"/>
        </pc:sldMkLst>
        <pc:spChg chg="add del mod">
          <ac:chgData name="Rankin, Nigel (Warwick)" userId="110506c4-6667-49a9-ae82-2c056fa5d9b2" providerId="ADAL" clId="{5D22D5E9-1C22-49AF-B11D-2632FF519CF2}" dt="2024-03-06T15:37:32.854" v="10681" actId="478"/>
          <ac:spMkLst>
            <pc:docMk/>
            <pc:sldMk cId="689444728" sldId="2147475899"/>
            <ac:spMk id="2" creationId="{71E4FEDF-849E-F532-13C2-D9BE8FFF4FA7}"/>
          </ac:spMkLst>
        </pc:spChg>
        <pc:spChg chg="add mod">
          <ac:chgData name="Rankin, Nigel (Warwick)" userId="110506c4-6667-49a9-ae82-2c056fa5d9b2" providerId="ADAL" clId="{5D22D5E9-1C22-49AF-B11D-2632FF519CF2}" dt="2024-03-06T15:44:29.892" v="11028" actId="1036"/>
          <ac:spMkLst>
            <pc:docMk/>
            <pc:sldMk cId="689444728" sldId="2147475899"/>
            <ac:spMk id="13" creationId="{B247A311-4F87-3561-7379-AD61C854C05E}"/>
          </ac:spMkLst>
        </pc:spChg>
        <pc:spChg chg="add mod">
          <ac:chgData name="Rankin, Nigel (Warwick)" userId="110506c4-6667-49a9-ae82-2c056fa5d9b2" providerId="ADAL" clId="{5D22D5E9-1C22-49AF-B11D-2632FF519CF2}" dt="2024-03-06T15:44:29.892" v="11028" actId="1036"/>
          <ac:spMkLst>
            <pc:docMk/>
            <pc:sldMk cId="689444728" sldId="2147475899"/>
            <ac:spMk id="25" creationId="{68CC3AA6-5E20-DBD2-AE36-FED8C42D85E3}"/>
          </ac:spMkLst>
        </pc:spChg>
        <pc:spChg chg="add mod">
          <ac:chgData name="Rankin, Nigel (Warwick)" userId="110506c4-6667-49a9-ae82-2c056fa5d9b2" providerId="ADAL" clId="{5D22D5E9-1C22-49AF-B11D-2632FF519CF2}" dt="2024-03-06T15:44:29.892" v="11028" actId="1036"/>
          <ac:spMkLst>
            <pc:docMk/>
            <pc:sldMk cId="689444728" sldId="2147475899"/>
            <ac:spMk id="26" creationId="{A42DCCA2-72D6-A2CB-792B-9FE227F9062A}"/>
          </ac:spMkLst>
        </pc:spChg>
        <pc:spChg chg="add mod">
          <ac:chgData name="Rankin, Nigel (Warwick)" userId="110506c4-6667-49a9-ae82-2c056fa5d9b2" providerId="ADAL" clId="{5D22D5E9-1C22-49AF-B11D-2632FF519CF2}" dt="2024-03-06T15:44:15.287" v="11026" actId="1035"/>
          <ac:spMkLst>
            <pc:docMk/>
            <pc:sldMk cId="689444728" sldId="2147475899"/>
            <ac:spMk id="27" creationId="{13CFCFB7-ABAB-D22D-D731-D09544963673}"/>
          </ac:spMkLst>
        </pc:spChg>
        <pc:spChg chg="add mod">
          <ac:chgData name="Rankin, Nigel (Warwick)" userId="110506c4-6667-49a9-ae82-2c056fa5d9b2" providerId="ADAL" clId="{5D22D5E9-1C22-49AF-B11D-2632FF519CF2}" dt="2024-03-06T15:44:15.287" v="11026" actId="1035"/>
          <ac:spMkLst>
            <pc:docMk/>
            <pc:sldMk cId="689444728" sldId="2147475899"/>
            <ac:spMk id="28" creationId="{407D4CE8-6DA4-1498-6307-286C3EF4E7E9}"/>
          </ac:spMkLst>
        </pc:spChg>
        <pc:spChg chg="add mod">
          <ac:chgData name="Rankin, Nigel (Warwick)" userId="110506c4-6667-49a9-ae82-2c056fa5d9b2" providerId="ADAL" clId="{5D22D5E9-1C22-49AF-B11D-2632FF519CF2}" dt="2024-03-08T14:26:36.851" v="16869" actId="207"/>
          <ac:spMkLst>
            <pc:docMk/>
            <pc:sldMk cId="689444728" sldId="2147475899"/>
            <ac:spMk id="29" creationId="{02C5622F-FB79-8048-BBC4-468B32DD714F}"/>
          </ac:spMkLst>
        </pc:spChg>
        <pc:picChg chg="add mod ord">
          <ac:chgData name="Rankin, Nigel (Warwick)" userId="110506c4-6667-49a9-ae82-2c056fa5d9b2" providerId="ADAL" clId="{5D22D5E9-1C22-49AF-B11D-2632FF519CF2}" dt="2024-03-06T15:44:29.892" v="11028" actId="1036"/>
          <ac:picMkLst>
            <pc:docMk/>
            <pc:sldMk cId="689444728" sldId="2147475899"/>
            <ac:picMk id="4" creationId="{AE4D3A40-700C-1462-F3D2-B4BA708677C8}"/>
          </ac:picMkLst>
        </pc:picChg>
        <pc:picChg chg="add mod ord">
          <ac:chgData name="Rankin, Nigel (Warwick)" userId="110506c4-6667-49a9-ae82-2c056fa5d9b2" providerId="ADAL" clId="{5D22D5E9-1C22-49AF-B11D-2632FF519CF2}" dt="2024-03-06T15:44:29.892" v="11028" actId="1036"/>
          <ac:picMkLst>
            <pc:docMk/>
            <pc:sldMk cId="689444728" sldId="2147475899"/>
            <ac:picMk id="5" creationId="{5D25E141-5596-C25D-EF16-37F7DE006540}"/>
          </ac:picMkLst>
        </pc:picChg>
        <pc:picChg chg="add mod ord">
          <ac:chgData name="Rankin, Nigel (Warwick)" userId="110506c4-6667-49a9-ae82-2c056fa5d9b2" providerId="ADAL" clId="{5D22D5E9-1C22-49AF-B11D-2632FF519CF2}" dt="2024-03-06T15:44:29.892" v="11028" actId="1036"/>
          <ac:picMkLst>
            <pc:docMk/>
            <pc:sldMk cId="689444728" sldId="2147475899"/>
            <ac:picMk id="6" creationId="{6C4C400E-4703-191C-B5DB-763865D3E29B}"/>
          </ac:picMkLst>
        </pc:picChg>
        <pc:picChg chg="add mod ord">
          <ac:chgData name="Rankin, Nigel (Warwick)" userId="110506c4-6667-49a9-ae82-2c056fa5d9b2" providerId="ADAL" clId="{5D22D5E9-1C22-49AF-B11D-2632FF519CF2}" dt="2024-03-06T15:44:29.892" v="11028" actId="1036"/>
          <ac:picMkLst>
            <pc:docMk/>
            <pc:sldMk cId="689444728" sldId="2147475899"/>
            <ac:picMk id="7" creationId="{F79B7E5E-87FA-7B3C-DCD5-FAC8663342A8}"/>
          </ac:picMkLst>
        </pc:picChg>
        <pc:picChg chg="add del mod">
          <ac:chgData name="Rankin, Nigel (Warwick)" userId="110506c4-6667-49a9-ae82-2c056fa5d9b2" providerId="ADAL" clId="{5D22D5E9-1C22-49AF-B11D-2632FF519CF2}" dt="2024-03-06T15:37:47.210" v="10683" actId="478"/>
          <ac:picMkLst>
            <pc:docMk/>
            <pc:sldMk cId="689444728" sldId="2147475899"/>
            <ac:picMk id="11" creationId="{6A68B3F0-C3B4-FB10-D167-26EDDDF0FB58}"/>
          </ac:picMkLst>
        </pc:picChg>
        <pc:cxnChg chg="add del mod">
          <ac:chgData name="Rankin, Nigel (Warwick)" userId="110506c4-6667-49a9-ae82-2c056fa5d9b2" providerId="ADAL" clId="{5D22D5E9-1C22-49AF-B11D-2632FF519CF2}" dt="2024-03-06T15:39:56.796" v="10735" actId="478"/>
          <ac:cxnSpMkLst>
            <pc:docMk/>
            <pc:sldMk cId="689444728" sldId="2147475899"/>
            <ac:cxnSpMk id="3" creationId="{875B45DD-AE3C-4CFC-3129-0F39AF8855B5}"/>
          </ac:cxnSpMkLst>
        </pc:cxnChg>
        <pc:cxnChg chg="add del mod">
          <ac:chgData name="Rankin, Nigel (Warwick)" userId="110506c4-6667-49a9-ae82-2c056fa5d9b2" providerId="ADAL" clId="{5D22D5E9-1C22-49AF-B11D-2632FF519CF2}" dt="2024-03-06T15:37:17.974" v="10675" actId="478"/>
          <ac:cxnSpMkLst>
            <pc:docMk/>
            <pc:sldMk cId="689444728" sldId="2147475899"/>
            <ac:cxnSpMk id="8" creationId="{40F72912-B059-00DD-F523-0355EB257FC5}"/>
          </ac:cxnSpMkLst>
        </pc:cxnChg>
        <pc:cxnChg chg="add del mod">
          <ac:chgData name="Rankin, Nigel (Warwick)" userId="110506c4-6667-49a9-ae82-2c056fa5d9b2" providerId="ADAL" clId="{5D22D5E9-1C22-49AF-B11D-2632FF519CF2}" dt="2024-03-06T15:37:18.904" v="10676" actId="478"/>
          <ac:cxnSpMkLst>
            <pc:docMk/>
            <pc:sldMk cId="689444728" sldId="2147475899"/>
            <ac:cxnSpMk id="9" creationId="{FF883D3D-2B7D-C280-E8E1-F23F9E3CD8FC}"/>
          </ac:cxnSpMkLst>
        </pc:cxnChg>
        <pc:cxnChg chg="add del mod">
          <ac:chgData name="Rankin, Nigel (Warwick)" userId="110506c4-6667-49a9-ae82-2c056fa5d9b2" providerId="ADAL" clId="{5D22D5E9-1C22-49AF-B11D-2632FF519CF2}" dt="2024-03-06T15:37:19.854" v="10677" actId="478"/>
          <ac:cxnSpMkLst>
            <pc:docMk/>
            <pc:sldMk cId="689444728" sldId="2147475899"/>
            <ac:cxnSpMk id="10" creationId="{A6BBC6E9-2014-9CF2-5F0A-C9830E6B73DF}"/>
          </ac:cxnSpMkLst>
        </pc:cxnChg>
        <pc:cxnChg chg="add mod">
          <ac:chgData name="Rankin, Nigel (Warwick)" userId="110506c4-6667-49a9-ae82-2c056fa5d9b2" providerId="ADAL" clId="{5D22D5E9-1C22-49AF-B11D-2632FF519CF2}" dt="2024-03-06T15:44:29.892" v="11028" actId="1036"/>
          <ac:cxnSpMkLst>
            <pc:docMk/>
            <pc:sldMk cId="689444728" sldId="2147475899"/>
            <ac:cxnSpMk id="12" creationId="{78CB31D2-F5F5-1B51-BFC5-4677F66A79E2}"/>
          </ac:cxnSpMkLst>
        </pc:cxnChg>
        <pc:cxnChg chg="add mod">
          <ac:chgData name="Rankin, Nigel (Warwick)" userId="110506c4-6667-49a9-ae82-2c056fa5d9b2" providerId="ADAL" clId="{5D22D5E9-1C22-49AF-B11D-2632FF519CF2}" dt="2024-03-06T15:44:29.892" v="11028" actId="1036"/>
          <ac:cxnSpMkLst>
            <pc:docMk/>
            <pc:sldMk cId="689444728" sldId="2147475899"/>
            <ac:cxnSpMk id="17" creationId="{EE4262FE-4F45-19CC-14D8-38DD086EC886}"/>
          </ac:cxnSpMkLst>
        </pc:cxnChg>
        <pc:cxnChg chg="add mod">
          <ac:chgData name="Rankin, Nigel (Warwick)" userId="110506c4-6667-49a9-ae82-2c056fa5d9b2" providerId="ADAL" clId="{5D22D5E9-1C22-49AF-B11D-2632FF519CF2}" dt="2024-03-06T15:44:29.892" v="11028" actId="1036"/>
          <ac:cxnSpMkLst>
            <pc:docMk/>
            <pc:sldMk cId="689444728" sldId="2147475899"/>
            <ac:cxnSpMk id="20" creationId="{4D865BF3-6C31-FE27-8AED-26723ABB80B2}"/>
          </ac:cxnSpMkLst>
        </pc:cxnChg>
      </pc:sldChg>
      <pc:sldChg chg="modSp add mod">
        <pc:chgData name="Rankin, Nigel (Warwick)" userId="110506c4-6667-49a9-ae82-2c056fa5d9b2" providerId="ADAL" clId="{5D22D5E9-1C22-49AF-B11D-2632FF519CF2}" dt="2024-03-06T15:46:29.941" v="11098" actId="1035"/>
        <pc:sldMkLst>
          <pc:docMk/>
          <pc:sldMk cId="1398086031" sldId="2147475900"/>
        </pc:sldMkLst>
        <pc:spChg chg="mod">
          <ac:chgData name="Rankin, Nigel (Warwick)" userId="110506c4-6667-49a9-ae82-2c056fa5d9b2" providerId="ADAL" clId="{5D22D5E9-1C22-49AF-B11D-2632FF519CF2}" dt="2024-03-06T15:46:29.941" v="11098" actId="1035"/>
          <ac:spMkLst>
            <pc:docMk/>
            <pc:sldMk cId="1398086031" sldId="2147475900"/>
            <ac:spMk id="3" creationId="{E37C424E-41FD-B238-D090-A7F3624130EE}"/>
          </ac:spMkLst>
        </pc:spChg>
      </pc:sldChg>
      <pc:sldChg chg="addSp modSp new mod">
        <pc:chgData name="Rankin, Nigel (Warwick)" userId="110506c4-6667-49a9-ae82-2c056fa5d9b2" providerId="ADAL" clId="{5D22D5E9-1C22-49AF-B11D-2632FF519CF2}" dt="2024-03-06T15:48:13.858" v="11106" actId="108"/>
        <pc:sldMkLst>
          <pc:docMk/>
          <pc:sldMk cId="1551391189" sldId="2147475901"/>
        </pc:sldMkLst>
        <pc:picChg chg="add mod">
          <ac:chgData name="Rankin, Nigel (Warwick)" userId="110506c4-6667-49a9-ae82-2c056fa5d9b2" providerId="ADAL" clId="{5D22D5E9-1C22-49AF-B11D-2632FF519CF2}" dt="2024-03-06T15:48:13.858" v="11106" actId="108"/>
          <ac:picMkLst>
            <pc:docMk/>
            <pc:sldMk cId="1551391189" sldId="2147475901"/>
            <ac:picMk id="2" creationId="{FF8EDD4C-21B6-CCC7-2EDA-69BC1068EFAB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6T15:49:16.897" v="11116" actId="108"/>
        <pc:sldMkLst>
          <pc:docMk/>
          <pc:sldMk cId="3502656566" sldId="2147475902"/>
        </pc:sldMkLst>
        <pc:picChg chg="add mod">
          <ac:chgData name="Rankin, Nigel (Warwick)" userId="110506c4-6667-49a9-ae82-2c056fa5d9b2" providerId="ADAL" clId="{5D22D5E9-1C22-49AF-B11D-2632FF519CF2}" dt="2024-03-06T15:49:16.897" v="11116" actId="108"/>
          <ac:picMkLst>
            <pc:docMk/>
            <pc:sldMk cId="3502656566" sldId="2147475902"/>
            <ac:picMk id="2" creationId="{DD0A7824-10C9-A85B-04B1-C608ECEC5795}"/>
          </ac:picMkLst>
        </pc:picChg>
      </pc:sldChg>
      <pc:sldChg chg="addSp modSp new mod">
        <pc:chgData name="Rankin, Nigel (Warwick)" userId="110506c4-6667-49a9-ae82-2c056fa5d9b2" providerId="ADAL" clId="{5D22D5E9-1C22-49AF-B11D-2632FF519CF2}" dt="2024-03-06T15:49:49.809" v="11122" actId="108"/>
        <pc:sldMkLst>
          <pc:docMk/>
          <pc:sldMk cId="4011555429" sldId="2147475903"/>
        </pc:sldMkLst>
        <pc:picChg chg="add mod">
          <ac:chgData name="Rankin, Nigel (Warwick)" userId="110506c4-6667-49a9-ae82-2c056fa5d9b2" providerId="ADAL" clId="{5D22D5E9-1C22-49AF-B11D-2632FF519CF2}" dt="2024-03-06T15:49:49.809" v="11122" actId="108"/>
          <ac:picMkLst>
            <pc:docMk/>
            <pc:sldMk cId="4011555429" sldId="2147475903"/>
            <ac:picMk id="2" creationId="{9D5C5032-153A-029C-D237-75BAC6FFB274}"/>
          </ac:picMkLst>
        </pc:picChg>
      </pc:sldChg>
      <pc:sldChg chg="delSp add del mod">
        <pc:chgData name="Rankin, Nigel (Warwick)" userId="110506c4-6667-49a9-ae82-2c056fa5d9b2" providerId="ADAL" clId="{5D22D5E9-1C22-49AF-B11D-2632FF519CF2}" dt="2024-03-06T15:53:44.346" v="11129" actId="47"/>
        <pc:sldMkLst>
          <pc:docMk/>
          <pc:sldMk cId="574095052" sldId="2147475904"/>
        </pc:sldMkLst>
        <pc:spChg chg="del">
          <ac:chgData name="Rankin, Nigel (Warwick)" userId="110506c4-6667-49a9-ae82-2c056fa5d9b2" providerId="ADAL" clId="{5D22D5E9-1C22-49AF-B11D-2632FF519CF2}" dt="2024-03-06T15:51:31.160" v="11128" actId="478"/>
          <ac:spMkLst>
            <pc:docMk/>
            <pc:sldMk cId="574095052" sldId="2147475904"/>
            <ac:spMk id="6" creationId="{04DC0478-B3C7-38EA-A516-78A56FCA2B19}"/>
          </ac:spMkLst>
        </pc:spChg>
      </pc:sldChg>
      <pc:sldChg chg="add del">
        <pc:chgData name="Rankin, Nigel (Warwick)" userId="110506c4-6667-49a9-ae82-2c056fa5d9b2" providerId="ADAL" clId="{5D22D5E9-1C22-49AF-B11D-2632FF519CF2}" dt="2024-03-06T15:51:06.275" v="11124" actId="47"/>
        <pc:sldMkLst>
          <pc:docMk/>
          <pc:sldMk cId="2001118244" sldId="2147475904"/>
        </pc:sldMkLst>
      </pc:sldChg>
      <pc:sldChg chg="add del">
        <pc:chgData name="Rankin, Nigel (Warwick)" userId="110506c4-6667-49a9-ae82-2c056fa5d9b2" providerId="ADAL" clId="{5D22D5E9-1C22-49AF-B11D-2632FF519CF2}" dt="2024-03-06T15:51:20.620" v="11126" actId="47"/>
        <pc:sldMkLst>
          <pc:docMk/>
          <pc:sldMk cId="3283350207" sldId="2147475904"/>
        </pc:sldMkLst>
      </pc:sldChg>
      <pc:sldChg chg="addSp delSp modSp new mod">
        <pc:chgData name="Rankin, Nigel (Warwick)" userId="110506c4-6667-49a9-ae82-2c056fa5d9b2" providerId="ADAL" clId="{5D22D5E9-1C22-49AF-B11D-2632FF519CF2}" dt="2024-03-06T15:54:02.010" v="11135" actId="962"/>
        <pc:sldMkLst>
          <pc:docMk/>
          <pc:sldMk cId="4213870005" sldId="2147475904"/>
        </pc:sldMkLst>
        <pc:spChg chg="del">
          <ac:chgData name="Rankin, Nigel (Warwick)" userId="110506c4-6667-49a9-ae82-2c056fa5d9b2" providerId="ADAL" clId="{5D22D5E9-1C22-49AF-B11D-2632FF519CF2}" dt="2024-03-06T15:53:55.892" v="11131" actId="478"/>
          <ac:spMkLst>
            <pc:docMk/>
            <pc:sldMk cId="4213870005" sldId="2147475904"/>
            <ac:spMk id="2" creationId="{0C19672F-6640-0B9B-9DB1-B3ED089C5790}"/>
          </ac:spMkLst>
        </pc:spChg>
        <pc:spChg chg="del">
          <ac:chgData name="Rankin, Nigel (Warwick)" userId="110506c4-6667-49a9-ae82-2c056fa5d9b2" providerId="ADAL" clId="{5D22D5E9-1C22-49AF-B11D-2632FF519CF2}" dt="2024-03-06T15:53:57.573" v="11132" actId="478"/>
          <ac:spMkLst>
            <pc:docMk/>
            <pc:sldMk cId="4213870005" sldId="2147475904"/>
            <ac:spMk id="3" creationId="{5C1A1E48-568E-F019-B2A6-39C5E50C20A2}"/>
          </ac:spMkLst>
        </pc:spChg>
        <pc:picChg chg="add mod">
          <ac:chgData name="Rankin, Nigel (Warwick)" userId="110506c4-6667-49a9-ae82-2c056fa5d9b2" providerId="ADAL" clId="{5D22D5E9-1C22-49AF-B11D-2632FF519CF2}" dt="2024-03-06T15:54:02.010" v="11135" actId="962"/>
          <ac:picMkLst>
            <pc:docMk/>
            <pc:sldMk cId="4213870005" sldId="2147475904"/>
            <ac:picMk id="5" creationId="{5CF39A3C-8012-C599-6516-ACA8FEA6F54E}"/>
          </ac:picMkLst>
        </pc:picChg>
      </pc:sldChg>
      <pc:sldChg chg="addSp delSp modSp new mod ord">
        <pc:chgData name="Rankin, Nigel (Warwick)" userId="110506c4-6667-49a9-ae82-2c056fa5d9b2" providerId="ADAL" clId="{5D22D5E9-1C22-49AF-B11D-2632FF519CF2}" dt="2024-03-08T09:37:32.794" v="15166" actId="478"/>
        <pc:sldMkLst>
          <pc:docMk/>
          <pc:sldMk cId="522376988" sldId="2147475905"/>
        </pc:sldMkLst>
        <pc:spChg chg="del">
          <ac:chgData name="Rankin, Nigel (Warwick)" userId="110506c4-6667-49a9-ae82-2c056fa5d9b2" providerId="ADAL" clId="{5D22D5E9-1C22-49AF-B11D-2632FF519CF2}" dt="2024-03-06T15:56:00.451" v="11152" actId="478"/>
          <ac:spMkLst>
            <pc:docMk/>
            <pc:sldMk cId="522376988" sldId="2147475905"/>
            <ac:spMk id="2" creationId="{0A6B07F4-BB12-3FC3-9F3D-E162C136A34C}"/>
          </ac:spMkLst>
        </pc:spChg>
        <pc:spChg chg="del">
          <ac:chgData name="Rankin, Nigel (Warwick)" userId="110506c4-6667-49a9-ae82-2c056fa5d9b2" providerId="ADAL" clId="{5D22D5E9-1C22-49AF-B11D-2632FF519CF2}" dt="2024-03-06T15:56:01.536" v="11153" actId="478"/>
          <ac:spMkLst>
            <pc:docMk/>
            <pc:sldMk cId="522376988" sldId="2147475905"/>
            <ac:spMk id="3" creationId="{7D1D3793-085E-4A7E-D6D1-D279909FB56D}"/>
          </ac:spMkLst>
        </pc:spChg>
        <pc:spChg chg="add mod">
          <ac:chgData name="Rankin, Nigel (Warwick)" userId="110506c4-6667-49a9-ae82-2c056fa5d9b2" providerId="ADAL" clId="{5D22D5E9-1C22-49AF-B11D-2632FF519CF2}" dt="2024-03-07T20:59:10.916" v="14951" actId="207"/>
          <ac:spMkLst>
            <pc:docMk/>
            <pc:sldMk cId="522376988" sldId="2147475905"/>
            <ac:spMk id="4" creationId="{161419ED-4C8D-A2B6-0B72-9407E652A32C}"/>
          </ac:spMkLst>
        </pc:spChg>
        <pc:spChg chg="add mod">
          <ac:chgData name="Rankin, Nigel (Warwick)" userId="110506c4-6667-49a9-ae82-2c056fa5d9b2" providerId="ADAL" clId="{5D22D5E9-1C22-49AF-B11D-2632FF519CF2}" dt="2024-03-08T09:37:31.140" v="15162" actId="1076"/>
          <ac:spMkLst>
            <pc:docMk/>
            <pc:sldMk cId="522376988" sldId="2147475905"/>
            <ac:spMk id="6" creationId="{5A1BE53D-77C9-D7AB-8A0D-A28B8D6AD593}"/>
          </ac:spMkLst>
        </pc:spChg>
        <pc:picChg chg="add del mod">
          <ac:chgData name="Rankin, Nigel (Warwick)" userId="110506c4-6667-49a9-ae82-2c056fa5d9b2" providerId="ADAL" clId="{5D22D5E9-1C22-49AF-B11D-2632FF519CF2}" dt="2024-03-07T20:55:27.315" v="14761" actId="478"/>
          <ac:picMkLst>
            <pc:docMk/>
            <pc:sldMk cId="522376988" sldId="2147475905"/>
            <ac:picMk id="3" creationId="{4A2ADB63-9CC5-D721-C5D5-3232D885BFA7}"/>
          </ac:picMkLst>
        </pc:picChg>
        <pc:picChg chg="add mod ord">
          <ac:chgData name="Rankin, Nigel (Warwick)" userId="110506c4-6667-49a9-ae82-2c056fa5d9b2" providerId="ADAL" clId="{5D22D5E9-1C22-49AF-B11D-2632FF519CF2}" dt="2024-03-08T09:37:32.234" v="15165"/>
          <ac:picMkLst>
            <pc:docMk/>
            <pc:sldMk cId="522376988" sldId="2147475905"/>
            <ac:picMk id="3" creationId="{E887868D-F6AC-A2ED-8D96-A569BC44E247}"/>
          </ac:picMkLst>
        </pc:picChg>
        <pc:picChg chg="add del mod modCrop">
          <ac:chgData name="Rankin, Nigel (Warwick)" userId="110506c4-6667-49a9-ae82-2c056fa5d9b2" providerId="ADAL" clId="{5D22D5E9-1C22-49AF-B11D-2632FF519CF2}" dt="2024-03-08T09:37:32.794" v="15166" actId="478"/>
          <ac:picMkLst>
            <pc:docMk/>
            <pc:sldMk cId="522376988" sldId="2147475905"/>
            <ac:picMk id="5" creationId="{74E62114-3ECA-F51C-4C38-D10568D452E6}"/>
          </ac:picMkLst>
        </pc:picChg>
      </pc:sldChg>
      <pc:sldChg chg="addSp delSp modSp new del mod">
        <pc:chgData name="Rankin, Nigel (Warwick)" userId="110506c4-6667-49a9-ae82-2c056fa5d9b2" providerId="ADAL" clId="{5D22D5E9-1C22-49AF-B11D-2632FF519CF2}" dt="2024-03-06T15:55:21.954" v="11145" actId="47"/>
        <pc:sldMkLst>
          <pc:docMk/>
          <pc:sldMk cId="2945789555" sldId="2147475905"/>
        </pc:sldMkLst>
        <pc:spChg chg="del">
          <ac:chgData name="Rankin, Nigel (Warwick)" userId="110506c4-6667-49a9-ae82-2c056fa5d9b2" providerId="ADAL" clId="{5D22D5E9-1C22-49AF-B11D-2632FF519CF2}" dt="2024-03-06T15:55:04.636" v="11138" actId="478"/>
          <ac:spMkLst>
            <pc:docMk/>
            <pc:sldMk cId="2945789555" sldId="2147475905"/>
            <ac:spMk id="2" creationId="{2B95F877-7E75-E674-72C9-494149516E3F}"/>
          </ac:spMkLst>
        </pc:spChg>
        <pc:spChg chg="del">
          <ac:chgData name="Rankin, Nigel (Warwick)" userId="110506c4-6667-49a9-ae82-2c056fa5d9b2" providerId="ADAL" clId="{5D22D5E9-1C22-49AF-B11D-2632FF519CF2}" dt="2024-03-06T15:55:06.093" v="11139" actId="478"/>
          <ac:spMkLst>
            <pc:docMk/>
            <pc:sldMk cId="2945789555" sldId="2147475905"/>
            <ac:spMk id="3" creationId="{A5A60FD0-CBB6-E00E-FBE3-5F7DB85A34C0}"/>
          </ac:spMkLst>
        </pc:spChg>
        <pc:picChg chg="add mod">
          <ac:chgData name="Rankin, Nigel (Warwick)" userId="110506c4-6667-49a9-ae82-2c056fa5d9b2" providerId="ADAL" clId="{5D22D5E9-1C22-49AF-B11D-2632FF519CF2}" dt="2024-03-06T15:55:13.386" v="11144" actId="962"/>
          <ac:picMkLst>
            <pc:docMk/>
            <pc:sldMk cId="2945789555" sldId="2147475905"/>
            <ac:picMk id="5" creationId="{41EBD987-AD04-F945-B79A-B1CD2BCBE9BD}"/>
          </ac:picMkLst>
        </pc:picChg>
      </pc:sldChg>
      <pc:sldChg chg="addSp modSp new del mod">
        <pc:chgData name="Rankin, Nigel (Warwick)" userId="110506c4-6667-49a9-ae82-2c056fa5d9b2" providerId="ADAL" clId="{5D22D5E9-1C22-49AF-B11D-2632FF519CF2}" dt="2024-03-06T15:55:53.673" v="11150" actId="47"/>
        <pc:sldMkLst>
          <pc:docMk/>
          <pc:sldMk cId="4131569563" sldId="2147475905"/>
        </pc:sldMkLst>
        <pc:picChg chg="add mod">
          <ac:chgData name="Rankin, Nigel (Warwick)" userId="110506c4-6667-49a9-ae82-2c056fa5d9b2" providerId="ADAL" clId="{5D22D5E9-1C22-49AF-B11D-2632FF519CF2}" dt="2024-03-06T15:55:48.700" v="11149" actId="962"/>
          <ac:picMkLst>
            <pc:docMk/>
            <pc:sldMk cId="4131569563" sldId="2147475905"/>
            <ac:picMk id="5" creationId="{6D799661-D4F4-B3B3-8D0E-61022FE64720}"/>
          </ac:picMkLst>
        </pc:picChg>
      </pc:sldChg>
      <pc:sldChg chg="addSp delSp modSp new mod modAnim">
        <pc:chgData name="Rankin, Nigel (Warwick)" userId="110506c4-6667-49a9-ae82-2c056fa5d9b2" providerId="ADAL" clId="{5D22D5E9-1C22-49AF-B11D-2632FF519CF2}" dt="2024-03-06T18:30:12.726" v="11249"/>
        <pc:sldMkLst>
          <pc:docMk/>
          <pc:sldMk cId="3258120309" sldId="2147475906"/>
        </pc:sldMkLst>
        <pc:spChg chg="del">
          <ac:chgData name="Rankin, Nigel (Warwick)" userId="110506c4-6667-49a9-ae82-2c056fa5d9b2" providerId="ADAL" clId="{5D22D5E9-1C22-49AF-B11D-2632FF519CF2}" dt="2024-03-06T18:29:51.134" v="11246" actId="478"/>
          <ac:spMkLst>
            <pc:docMk/>
            <pc:sldMk cId="3258120309" sldId="2147475906"/>
            <ac:spMk id="2" creationId="{C16876BB-9E9F-0F51-DB28-E70F8D3F8D5E}"/>
          </ac:spMkLst>
        </pc:spChg>
        <pc:spChg chg="del">
          <ac:chgData name="Rankin, Nigel (Warwick)" userId="110506c4-6667-49a9-ae82-2c056fa5d9b2" providerId="ADAL" clId="{5D22D5E9-1C22-49AF-B11D-2632FF519CF2}" dt="2024-03-06T18:29:52.575" v="11247" actId="478"/>
          <ac:spMkLst>
            <pc:docMk/>
            <pc:sldMk cId="3258120309" sldId="2147475906"/>
            <ac:spMk id="3" creationId="{08487759-AD29-4119-ADBA-86E1A8C4F129}"/>
          </ac:spMkLst>
        </pc:spChg>
        <pc:picChg chg="add mod">
          <ac:chgData name="Rankin, Nigel (Warwick)" userId="110506c4-6667-49a9-ae82-2c056fa5d9b2" providerId="ADAL" clId="{5D22D5E9-1C22-49AF-B11D-2632FF519CF2}" dt="2024-03-06T18:30:08.262" v="11248"/>
          <ac:picMkLst>
            <pc:docMk/>
            <pc:sldMk cId="3258120309" sldId="2147475906"/>
            <ac:picMk id="4" creationId="{81E3CF75-6E70-670F-355D-6C4EA2EAB300}"/>
          </ac:picMkLst>
        </pc:picChg>
      </pc:sldChg>
      <pc:sldChg chg="addSp modSp new modAnim">
        <pc:chgData name="Rankin, Nigel (Warwick)" userId="110506c4-6667-49a9-ae82-2c056fa5d9b2" providerId="ADAL" clId="{5D22D5E9-1C22-49AF-B11D-2632FF519CF2}" dt="2024-03-06T18:31:14.018" v="11252"/>
        <pc:sldMkLst>
          <pc:docMk/>
          <pc:sldMk cId="1818708733" sldId="2147475907"/>
        </pc:sldMkLst>
        <pc:picChg chg="add mod">
          <ac:chgData name="Rankin, Nigel (Warwick)" userId="110506c4-6667-49a9-ae82-2c056fa5d9b2" providerId="ADAL" clId="{5D22D5E9-1C22-49AF-B11D-2632FF519CF2}" dt="2024-03-06T18:31:09.561" v="11251"/>
          <ac:picMkLst>
            <pc:docMk/>
            <pc:sldMk cId="1818708733" sldId="2147475907"/>
            <ac:picMk id="4" creationId="{EA6D72FD-4246-9FA2-73CF-3491E469488B}"/>
          </ac:picMkLst>
        </pc:picChg>
      </pc:sldChg>
      <pc:sldChg chg="addSp delSp modSp new mod ord modAnim">
        <pc:chgData name="Rankin, Nigel (Warwick)" userId="110506c4-6667-49a9-ae82-2c056fa5d9b2" providerId="ADAL" clId="{5D22D5E9-1C22-49AF-B11D-2632FF519CF2}" dt="2024-03-07T11:29:58.740" v="11261"/>
        <pc:sldMkLst>
          <pc:docMk/>
          <pc:sldMk cId="3177222982" sldId="2147475908"/>
        </pc:sldMkLst>
        <pc:spChg chg="del">
          <ac:chgData name="Rankin, Nigel (Warwick)" userId="110506c4-6667-49a9-ae82-2c056fa5d9b2" providerId="ADAL" clId="{5D22D5E9-1C22-49AF-B11D-2632FF519CF2}" dt="2024-03-07T11:29:38.360" v="11256" actId="478"/>
          <ac:spMkLst>
            <pc:docMk/>
            <pc:sldMk cId="3177222982" sldId="2147475908"/>
            <ac:spMk id="2" creationId="{155E8107-56CF-343A-D581-F01AF21CBC33}"/>
          </ac:spMkLst>
        </pc:spChg>
        <pc:spChg chg="del">
          <ac:chgData name="Rankin, Nigel (Warwick)" userId="110506c4-6667-49a9-ae82-2c056fa5d9b2" providerId="ADAL" clId="{5D22D5E9-1C22-49AF-B11D-2632FF519CF2}" dt="2024-03-07T11:29:40.286" v="11257" actId="478"/>
          <ac:spMkLst>
            <pc:docMk/>
            <pc:sldMk cId="3177222982" sldId="2147475908"/>
            <ac:spMk id="3" creationId="{12D125C2-9DE1-6EA4-564B-4785ADD64FC7}"/>
          </ac:spMkLst>
        </pc:spChg>
        <pc:picChg chg="add mod">
          <ac:chgData name="Rankin, Nigel (Warwick)" userId="110506c4-6667-49a9-ae82-2c056fa5d9b2" providerId="ADAL" clId="{5D22D5E9-1C22-49AF-B11D-2632FF519CF2}" dt="2024-03-07T11:29:54.767" v="11260"/>
          <ac:picMkLst>
            <pc:docMk/>
            <pc:sldMk cId="3177222982" sldId="2147475908"/>
            <ac:picMk id="4" creationId="{DE677F36-8556-7C3F-D581-C374B56D2D5F}"/>
          </ac:picMkLst>
        </pc:picChg>
      </pc:sldChg>
      <pc:sldChg chg="addSp delSp modSp new del mod modAnim">
        <pc:chgData name="Rankin, Nigel (Warwick)" userId="110506c4-6667-49a9-ae82-2c056fa5d9b2" providerId="ADAL" clId="{5D22D5E9-1C22-49AF-B11D-2632FF519CF2}" dt="2024-03-07T20:54:48.460" v="14757" actId="47"/>
        <pc:sldMkLst>
          <pc:docMk/>
          <pc:sldMk cId="2033995081" sldId="2147475909"/>
        </pc:sldMkLst>
        <pc:spChg chg="add mod">
          <ac:chgData name="Rankin, Nigel (Warwick)" userId="110506c4-6667-49a9-ae82-2c056fa5d9b2" providerId="ADAL" clId="{5D22D5E9-1C22-49AF-B11D-2632FF519CF2}" dt="2024-03-07T16:35:06.160" v="11332" actId="2711"/>
          <ac:spMkLst>
            <pc:docMk/>
            <pc:sldMk cId="2033995081" sldId="2147475909"/>
            <ac:spMk id="2" creationId="{920D6C07-6D49-FF0D-3B5A-DA6E09311F0E}"/>
          </ac:spMkLst>
        </pc:spChg>
        <pc:spChg chg="add del mod">
          <ac:chgData name="Rankin, Nigel (Warwick)" userId="110506c4-6667-49a9-ae82-2c056fa5d9b2" providerId="ADAL" clId="{5D22D5E9-1C22-49AF-B11D-2632FF519CF2}" dt="2024-03-07T16:36:06.751" v="11343" actId="478"/>
          <ac:spMkLst>
            <pc:docMk/>
            <pc:sldMk cId="2033995081" sldId="2147475909"/>
            <ac:spMk id="3" creationId="{16D8864B-B3FB-E643-F9C5-08F458453558}"/>
          </ac:spMkLst>
        </pc:spChg>
        <pc:spChg chg="add mod">
          <ac:chgData name="Rankin, Nigel (Warwick)" userId="110506c4-6667-49a9-ae82-2c056fa5d9b2" providerId="ADAL" clId="{5D22D5E9-1C22-49AF-B11D-2632FF519CF2}" dt="2024-03-07T16:37:23.127" v="11374" actId="1038"/>
          <ac:spMkLst>
            <pc:docMk/>
            <pc:sldMk cId="2033995081" sldId="2147475909"/>
            <ac:spMk id="4" creationId="{10BD6446-C746-FBD5-0E3C-DE2399883404}"/>
          </ac:spMkLst>
        </pc:spChg>
      </pc:sldChg>
      <pc:sldChg chg="addSp delSp modSp new mod modAnim">
        <pc:chgData name="Rankin, Nigel (Warwick)" userId="110506c4-6667-49a9-ae82-2c056fa5d9b2" providerId="ADAL" clId="{5D22D5E9-1C22-49AF-B11D-2632FF519CF2}" dt="2024-03-07T21:06:22.195" v="15044"/>
        <pc:sldMkLst>
          <pc:docMk/>
          <pc:sldMk cId="249729753" sldId="2147475910"/>
        </pc:sldMkLst>
        <pc:spChg chg="add del mod">
          <ac:chgData name="Rankin, Nigel (Warwick)" userId="110506c4-6667-49a9-ae82-2c056fa5d9b2" providerId="ADAL" clId="{5D22D5E9-1C22-49AF-B11D-2632FF519CF2}" dt="2024-03-07T16:43:24.175" v="11381" actId="478"/>
          <ac:spMkLst>
            <pc:docMk/>
            <pc:sldMk cId="249729753" sldId="2147475910"/>
            <ac:spMk id="2" creationId="{4AD933DC-AAC4-3A38-2EF5-0744D3219CB8}"/>
          </ac:spMkLst>
        </pc:spChg>
        <pc:spChg chg="add mod ord">
          <ac:chgData name="Rankin, Nigel (Warwick)" userId="110506c4-6667-49a9-ae82-2c056fa5d9b2" providerId="ADAL" clId="{5D22D5E9-1C22-49AF-B11D-2632FF519CF2}" dt="2024-03-07T21:05:19.134" v="15023" actId="167"/>
          <ac:spMkLst>
            <pc:docMk/>
            <pc:sldMk cId="249729753" sldId="2147475910"/>
            <ac:spMk id="3" creationId="{F20163AC-3D17-0DE8-DB67-8D7FD0D08AA7}"/>
          </ac:spMkLst>
        </pc:spChg>
        <pc:spChg chg="add mod">
          <ac:chgData name="Rankin, Nigel (Warwick)" userId="110506c4-6667-49a9-ae82-2c056fa5d9b2" providerId="ADAL" clId="{5D22D5E9-1C22-49AF-B11D-2632FF519CF2}" dt="2024-03-07T20:59:55.088" v="14953" actId="20577"/>
          <ac:spMkLst>
            <pc:docMk/>
            <pc:sldMk cId="249729753" sldId="2147475910"/>
            <ac:spMk id="4" creationId="{11E9068A-5C91-6492-7730-C40562AB7216}"/>
          </ac:spMkLst>
        </pc:spChg>
        <pc:spChg chg="add mod">
          <ac:chgData name="Rankin, Nigel (Warwick)" userId="110506c4-6667-49a9-ae82-2c056fa5d9b2" providerId="ADAL" clId="{5D22D5E9-1C22-49AF-B11D-2632FF519CF2}" dt="2024-03-07T21:05:10.010" v="15022" actId="122"/>
          <ac:spMkLst>
            <pc:docMk/>
            <pc:sldMk cId="249729753" sldId="2147475910"/>
            <ac:spMk id="9" creationId="{F6565A6E-3D20-B7A7-C990-DF427E4002FC}"/>
          </ac:spMkLst>
        </pc:spChg>
        <pc:spChg chg="add mod">
          <ac:chgData name="Rankin, Nigel (Warwick)" userId="110506c4-6667-49a9-ae82-2c056fa5d9b2" providerId="ADAL" clId="{5D22D5E9-1C22-49AF-B11D-2632FF519CF2}" dt="2024-03-07T21:05:06.665" v="15021" actId="122"/>
          <ac:spMkLst>
            <pc:docMk/>
            <pc:sldMk cId="249729753" sldId="2147475910"/>
            <ac:spMk id="10" creationId="{F98905E8-454D-9E7C-5FA6-68054935777D}"/>
          </ac:spMkLst>
        </pc:spChg>
        <pc:spChg chg="add mod">
          <ac:chgData name="Rankin, Nigel (Warwick)" userId="110506c4-6667-49a9-ae82-2c056fa5d9b2" providerId="ADAL" clId="{5D22D5E9-1C22-49AF-B11D-2632FF519CF2}" dt="2024-03-07T17:42:44.996" v="12016" actId="1076"/>
          <ac:spMkLst>
            <pc:docMk/>
            <pc:sldMk cId="249729753" sldId="2147475910"/>
            <ac:spMk id="11" creationId="{5D501157-7D28-4FD0-B6E8-00031C6C421F}"/>
          </ac:spMkLst>
        </pc:spChg>
        <pc:grpChg chg="add mod">
          <ac:chgData name="Rankin, Nigel (Warwick)" userId="110506c4-6667-49a9-ae82-2c056fa5d9b2" providerId="ADAL" clId="{5D22D5E9-1C22-49AF-B11D-2632FF519CF2}" dt="2024-03-07T17:44:17.327" v="12031" actId="164"/>
          <ac:grpSpMkLst>
            <pc:docMk/>
            <pc:sldMk cId="249729753" sldId="2147475910"/>
            <ac:grpSpMk id="12" creationId="{10B90145-5701-4A85-1BC2-6A4CFCF2A428}"/>
          </ac:grpSpMkLst>
        </pc:grpChg>
        <pc:grpChg chg="add mod">
          <ac:chgData name="Rankin, Nigel (Warwick)" userId="110506c4-6667-49a9-ae82-2c056fa5d9b2" providerId="ADAL" clId="{5D22D5E9-1C22-49AF-B11D-2632FF519CF2}" dt="2024-03-07T17:44:26.447" v="12032" actId="164"/>
          <ac:grpSpMkLst>
            <pc:docMk/>
            <pc:sldMk cId="249729753" sldId="2147475910"/>
            <ac:grpSpMk id="13" creationId="{BCB0BF76-B1E2-8610-148D-A0573813ED4A}"/>
          </ac:grpSpMkLst>
        </pc:grpChg>
        <pc:picChg chg="add mod">
          <ac:chgData name="Rankin, Nigel (Warwick)" userId="110506c4-6667-49a9-ae82-2c056fa5d9b2" providerId="ADAL" clId="{5D22D5E9-1C22-49AF-B11D-2632FF519CF2}" dt="2024-03-07T21:01:58.559" v="14963"/>
          <ac:picMkLst>
            <pc:docMk/>
            <pc:sldMk cId="249729753" sldId="2147475910"/>
            <ac:picMk id="5" creationId="{2ADA988C-4522-6D2C-6B07-E731E8E453C6}"/>
          </ac:picMkLst>
        </pc:picChg>
        <pc:cxnChg chg="add mod">
          <ac:chgData name="Rankin, Nigel (Warwick)" userId="110506c4-6667-49a9-ae82-2c056fa5d9b2" providerId="ADAL" clId="{5D22D5E9-1C22-49AF-B11D-2632FF519CF2}" dt="2024-03-07T21:05:36.409" v="15038" actId="1038"/>
          <ac:cxnSpMkLst>
            <pc:docMk/>
            <pc:sldMk cId="249729753" sldId="2147475910"/>
            <ac:cxnSpMk id="6" creationId="{C21C3D60-DC3A-4FB5-369F-59DB0D664016}"/>
          </ac:cxnSpMkLst>
        </pc:cxnChg>
      </pc:sldChg>
      <pc:sldChg chg="modSp add del mod ord">
        <pc:chgData name="Rankin, Nigel (Warwick)" userId="110506c4-6667-49a9-ae82-2c056fa5d9b2" providerId="ADAL" clId="{5D22D5E9-1C22-49AF-B11D-2632FF519CF2}" dt="2024-03-08T16:09:44.172" v="17883" actId="47"/>
        <pc:sldMkLst>
          <pc:docMk/>
          <pc:sldMk cId="359071021" sldId="2147475911"/>
        </pc:sldMkLst>
        <pc:spChg chg="mod">
          <ac:chgData name="Rankin, Nigel (Warwick)" userId="110506c4-6667-49a9-ae82-2c056fa5d9b2" providerId="ADAL" clId="{5D22D5E9-1C22-49AF-B11D-2632FF519CF2}" dt="2024-03-08T16:07:17.196" v="17735" actId="403"/>
          <ac:spMkLst>
            <pc:docMk/>
            <pc:sldMk cId="359071021" sldId="2147475911"/>
            <ac:spMk id="6" creationId="{04DC0478-B3C7-38EA-A516-78A56FCA2B19}"/>
          </ac:spMkLst>
        </pc:spChg>
      </pc:sldChg>
      <pc:sldChg chg="addSp modSp new mod ord modAnim">
        <pc:chgData name="Rankin, Nigel (Warwick)" userId="110506c4-6667-49a9-ae82-2c056fa5d9b2" providerId="ADAL" clId="{5D22D5E9-1C22-49AF-B11D-2632FF519CF2}" dt="2024-03-08T14:18:06.210" v="16702" actId="404"/>
        <pc:sldMkLst>
          <pc:docMk/>
          <pc:sldMk cId="550893390" sldId="2147475912"/>
        </pc:sldMkLst>
        <pc:spChg chg="mod">
          <ac:chgData name="Rankin, Nigel (Warwick)" userId="110506c4-6667-49a9-ae82-2c056fa5d9b2" providerId="ADAL" clId="{5D22D5E9-1C22-49AF-B11D-2632FF519CF2}" dt="2024-03-08T14:18:06.210" v="16702" actId="404"/>
          <ac:spMkLst>
            <pc:docMk/>
            <pc:sldMk cId="550893390" sldId="2147475912"/>
            <ac:spMk id="2" creationId="{F6FFF18A-A95B-DF26-EE1F-39EF7C7C6944}"/>
          </ac:spMkLst>
        </pc:spChg>
        <pc:spChg chg="add mod">
          <ac:chgData name="Rankin, Nigel (Warwick)" userId="110506c4-6667-49a9-ae82-2c056fa5d9b2" providerId="ADAL" clId="{5D22D5E9-1C22-49AF-B11D-2632FF519CF2}" dt="2024-03-07T19:33:43.049" v="12102"/>
          <ac:spMkLst>
            <pc:docMk/>
            <pc:sldMk cId="550893390" sldId="2147475912"/>
            <ac:spMk id="6" creationId="{26248A43-2544-9EC2-E47E-1CE5AB30335B}"/>
          </ac:spMkLst>
        </pc:spChg>
        <pc:spChg chg="add mod">
          <ac:chgData name="Rankin, Nigel (Warwick)" userId="110506c4-6667-49a9-ae82-2c056fa5d9b2" providerId="ADAL" clId="{5D22D5E9-1C22-49AF-B11D-2632FF519CF2}" dt="2024-03-07T19:33:43.049" v="12102"/>
          <ac:spMkLst>
            <pc:docMk/>
            <pc:sldMk cId="550893390" sldId="2147475912"/>
            <ac:spMk id="7" creationId="{23489DDA-28B8-E54C-D081-F63D648C92BD}"/>
          </ac:spMkLst>
        </pc:spChg>
        <pc:spChg chg="add mod">
          <ac:chgData name="Rankin, Nigel (Warwick)" userId="110506c4-6667-49a9-ae82-2c056fa5d9b2" providerId="ADAL" clId="{5D22D5E9-1C22-49AF-B11D-2632FF519CF2}" dt="2024-03-07T19:33:43.049" v="12102"/>
          <ac:spMkLst>
            <pc:docMk/>
            <pc:sldMk cId="550893390" sldId="2147475912"/>
            <ac:spMk id="9" creationId="{63CEDB0B-4EE0-A3B9-FB61-9878351E1CB4}"/>
          </ac:spMkLst>
        </pc:spChg>
        <pc:spChg chg="add mod">
          <ac:chgData name="Rankin, Nigel (Warwick)" userId="110506c4-6667-49a9-ae82-2c056fa5d9b2" providerId="ADAL" clId="{5D22D5E9-1C22-49AF-B11D-2632FF519CF2}" dt="2024-03-07T19:33:43.049" v="12102"/>
          <ac:spMkLst>
            <pc:docMk/>
            <pc:sldMk cId="550893390" sldId="2147475912"/>
            <ac:spMk id="11" creationId="{5B395FD8-7A99-30CD-83D7-E58E0050C4F5}"/>
          </ac:spMkLst>
        </pc:spChg>
        <pc:spChg chg="add mod">
          <ac:chgData name="Rankin, Nigel (Warwick)" userId="110506c4-6667-49a9-ae82-2c056fa5d9b2" providerId="ADAL" clId="{5D22D5E9-1C22-49AF-B11D-2632FF519CF2}" dt="2024-03-07T19:33:43.049" v="12102"/>
          <ac:spMkLst>
            <pc:docMk/>
            <pc:sldMk cId="550893390" sldId="2147475912"/>
            <ac:spMk id="13" creationId="{0C8726E7-BF4F-9A54-D3BE-2248811F06D2}"/>
          </ac:spMkLst>
        </pc:spChg>
        <pc:spChg chg="add mod">
          <ac:chgData name="Rankin, Nigel (Warwick)" userId="110506c4-6667-49a9-ae82-2c056fa5d9b2" providerId="ADAL" clId="{5D22D5E9-1C22-49AF-B11D-2632FF519CF2}" dt="2024-03-07T19:33:43.049" v="12102"/>
          <ac:spMkLst>
            <pc:docMk/>
            <pc:sldMk cId="550893390" sldId="2147475912"/>
            <ac:spMk id="14" creationId="{9209B9DE-4435-BF60-68DB-9F288D20667C}"/>
          </ac:spMkLst>
        </pc:spChg>
        <pc:spChg chg="add mod">
          <ac:chgData name="Rankin, Nigel (Warwick)" userId="110506c4-6667-49a9-ae82-2c056fa5d9b2" providerId="ADAL" clId="{5D22D5E9-1C22-49AF-B11D-2632FF519CF2}" dt="2024-03-07T19:33:43.049" v="12102"/>
          <ac:spMkLst>
            <pc:docMk/>
            <pc:sldMk cId="550893390" sldId="2147475912"/>
            <ac:spMk id="17" creationId="{558AB60A-D5C9-7B59-F8E0-8A40157A1FA5}"/>
          </ac:spMkLst>
        </pc:spChg>
        <pc:spChg chg="add mod">
          <ac:chgData name="Rankin, Nigel (Warwick)" userId="110506c4-6667-49a9-ae82-2c056fa5d9b2" providerId="ADAL" clId="{5D22D5E9-1C22-49AF-B11D-2632FF519CF2}" dt="2024-03-07T19:33:43.049" v="12102"/>
          <ac:spMkLst>
            <pc:docMk/>
            <pc:sldMk cId="550893390" sldId="2147475912"/>
            <ac:spMk id="19" creationId="{0301CDA4-2E4F-FEED-2DF6-F57659CFDD30}"/>
          </ac:spMkLst>
        </pc:spChg>
        <pc:spChg chg="add mod">
          <ac:chgData name="Rankin, Nigel (Warwick)" userId="110506c4-6667-49a9-ae82-2c056fa5d9b2" providerId="ADAL" clId="{5D22D5E9-1C22-49AF-B11D-2632FF519CF2}" dt="2024-03-07T19:46:01.917" v="12607" actId="164"/>
          <ac:spMkLst>
            <pc:docMk/>
            <pc:sldMk cId="550893390" sldId="2147475912"/>
            <ac:spMk id="23" creationId="{D48E019D-668B-6C24-6198-AB6E94ADAA60}"/>
          </ac:spMkLst>
        </pc:spChg>
        <pc:spChg chg="add mod">
          <ac:chgData name="Rankin, Nigel (Warwick)" userId="110506c4-6667-49a9-ae82-2c056fa5d9b2" providerId="ADAL" clId="{5D22D5E9-1C22-49AF-B11D-2632FF519CF2}" dt="2024-03-07T19:46:01.917" v="12607" actId="164"/>
          <ac:spMkLst>
            <pc:docMk/>
            <pc:sldMk cId="550893390" sldId="2147475912"/>
            <ac:spMk id="24" creationId="{4DE69E1E-F7EC-75FB-CA10-E86BF42CA317}"/>
          </ac:spMkLst>
        </pc:spChg>
        <pc:spChg chg="add mod">
          <ac:chgData name="Rankin, Nigel (Warwick)" userId="110506c4-6667-49a9-ae82-2c056fa5d9b2" providerId="ADAL" clId="{5D22D5E9-1C22-49AF-B11D-2632FF519CF2}" dt="2024-03-07T19:46:01.917" v="12607" actId="164"/>
          <ac:spMkLst>
            <pc:docMk/>
            <pc:sldMk cId="550893390" sldId="2147475912"/>
            <ac:spMk id="26" creationId="{C6EC4F34-863E-83CE-3736-693D5922C511}"/>
          </ac:spMkLst>
        </pc:spChg>
        <pc:spChg chg="add mod">
          <ac:chgData name="Rankin, Nigel (Warwick)" userId="110506c4-6667-49a9-ae82-2c056fa5d9b2" providerId="ADAL" clId="{5D22D5E9-1C22-49AF-B11D-2632FF519CF2}" dt="2024-03-07T19:46:01.917" v="12607" actId="164"/>
          <ac:spMkLst>
            <pc:docMk/>
            <pc:sldMk cId="550893390" sldId="2147475912"/>
            <ac:spMk id="28" creationId="{193854CD-A58B-44B2-7F1F-9D28E1D0E820}"/>
          </ac:spMkLst>
        </pc:spChg>
        <pc:spChg chg="add mod">
          <ac:chgData name="Rankin, Nigel (Warwick)" userId="110506c4-6667-49a9-ae82-2c056fa5d9b2" providerId="ADAL" clId="{5D22D5E9-1C22-49AF-B11D-2632FF519CF2}" dt="2024-03-07T19:46:01.917" v="12607" actId="164"/>
          <ac:spMkLst>
            <pc:docMk/>
            <pc:sldMk cId="550893390" sldId="2147475912"/>
            <ac:spMk id="30" creationId="{81C61CC9-BF03-79E0-644F-595A35DD774C}"/>
          </ac:spMkLst>
        </pc:spChg>
        <pc:spChg chg="add mod">
          <ac:chgData name="Rankin, Nigel (Warwick)" userId="110506c4-6667-49a9-ae82-2c056fa5d9b2" providerId="ADAL" clId="{5D22D5E9-1C22-49AF-B11D-2632FF519CF2}" dt="2024-03-07T19:46:01.917" v="12607" actId="164"/>
          <ac:spMkLst>
            <pc:docMk/>
            <pc:sldMk cId="550893390" sldId="2147475912"/>
            <ac:spMk id="31" creationId="{274D16C9-45C2-43A1-AFE6-88645030E7C3}"/>
          </ac:spMkLst>
        </pc:spChg>
        <pc:spChg chg="add mod">
          <ac:chgData name="Rankin, Nigel (Warwick)" userId="110506c4-6667-49a9-ae82-2c056fa5d9b2" providerId="ADAL" clId="{5D22D5E9-1C22-49AF-B11D-2632FF519CF2}" dt="2024-03-07T19:46:01.917" v="12607" actId="164"/>
          <ac:spMkLst>
            <pc:docMk/>
            <pc:sldMk cId="550893390" sldId="2147475912"/>
            <ac:spMk id="34" creationId="{6B8C9445-429F-F6A7-C5E2-1F9640C1E5E0}"/>
          </ac:spMkLst>
        </pc:spChg>
        <pc:spChg chg="add mod">
          <ac:chgData name="Rankin, Nigel (Warwick)" userId="110506c4-6667-49a9-ae82-2c056fa5d9b2" providerId="ADAL" clId="{5D22D5E9-1C22-49AF-B11D-2632FF519CF2}" dt="2024-03-07T19:46:01.917" v="12607" actId="164"/>
          <ac:spMkLst>
            <pc:docMk/>
            <pc:sldMk cId="550893390" sldId="2147475912"/>
            <ac:spMk id="36" creationId="{2654C2A5-95F8-9657-C4A4-AA10617F4122}"/>
          </ac:spMkLst>
        </pc:spChg>
        <pc:spChg chg="add mod">
          <ac:chgData name="Rankin, Nigel (Warwick)" userId="110506c4-6667-49a9-ae82-2c056fa5d9b2" providerId="ADAL" clId="{5D22D5E9-1C22-49AF-B11D-2632FF519CF2}" dt="2024-03-07T20:05:18.342" v="13349" actId="20577"/>
          <ac:spMkLst>
            <pc:docMk/>
            <pc:sldMk cId="550893390" sldId="2147475912"/>
            <ac:spMk id="39" creationId="{A1F557D6-8DDD-C0F6-D604-C091312013B9}"/>
          </ac:spMkLst>
        </pc:spChg>
        <pc:grpChg chg="add mod">
          <ac:chgData name="Rankin, Nigel (Warwick)" userId="110506c4-6667-49a9-ae82-2c056fa5d9b2" providerId="ADAL" clId="{5D22D5E9-1C22-49AF-B11D-2632FF519CF2}" dt="2024-03-07T19:47:19.591" v="12632" actId="1035"/>
          <ac:grpSpMkLst>
            <pc:docMk/>
            <pc:sldMk cId="550893390" sldId="2147475912"/>
            <ac:grpSpMk id="38" creationId="{13E6FAE8-9F61-CD1C-3DCF-11A688600975}"/>
          </ac:grpSpMkLst>
        </pc:grpChg>
        <pc:cxnChg chg="add mod">
          <ac:chgData name="Rankin, Nigel (Warwick)" userId="110506c4-6667-49a9-ae82-2c056fa5d9b2" providerId="ADAL" clId="{5D22D5E9-1C22-49AF-B11D-2632FF519CF2}" dt="2024-03-07T19:33:43.049" v="12102"/>
          <ac:cxnSpMkLst>
            <pc:docMk/>
            <pc:sldMk cId="550893390" sldId="2147475912"/>
            <ac:cxnSpMk id="3" creationId="{B7C759C7-842A-F7E7-BDFA-0F0298246C5E}"/>
          </ac:cxnSpMkLst>
        </pc:cxnChg>
        <pc:cxnChg chg="add mod">
          <ac:chgData name="Rankin, Nigel (Warwick)" userId="110506c4-6667-49a9-ae82-2c056fa5d9b2" providerId="ADAL" clId="{5D22D5E9-1C22-49AF-B11D-2632FF519CF2}" dt="2024-03-07T19:33:43.049" v="12102"/>
          <ac:cxnSpMkLst>
            <pc:docMk/>
            <pc:sldMk cId="550893390" sldId="2147475912"/>
            <ac:cxnSpMk id="4" creationId="{77AB1F54-E79C-790A-DB4A-EC7071746D58}"/>
          </ac:cxnSpMkLst>
        </pc:cxnChg>
        <pc:cxnChg chg="add mod">
          <ac:chgData name="Rankin, Nigel (Warwick)" userId="110506c4-6667-49a9-ae82-2c056fa5d9b2" providerId="ADAL" clId="{5D22D5E9-1C22-49AF-B11D-2632FF519CF2}" dt="2024-03-07T19:33:43.049" v="12102"/>
          <ac:cxnSpMkLst>
            <pc:docMk/>
            <pc:sldMk cId="550893390" sldId="2147475912"/>
            <ac:cxnSpMk id="5" creationId="{572734DF-E522-0F5B-8CEC-8D6C66DDABA2}"/>
          </ac:cxnSpMkLst>
        </pc:cxnChg>
        <pc:cxnChg chg="add mod">
          <ac:chgData name="Rankin, Nigel (Warwick)" userId="110506c4-6667-49a9-ae82-2c056fa5d9b2" providerId="ADAL" clId="{5D22D5E9-1C22-49AF-B11D-2632FF519CF2}" dt="2024-03-07T19:33:43.049" v="12102"/>
          <ac:cxnSpMkLst>
            <pc:docMk/>
            <pc:sldMk cId="550893390" sldId="2147475912"/>
            <ac:cxnSpMk id="8" creationId="{F8E89145-9B35-3075-D39D-EA9097614D8E}"/>
          </ac:cxnSpMkLst>
        </pc:cxnChg>
        <pc:cxnChg chg="add mod">
          <ac:chgData name="Rankin, Nigel (Warwick)" userId="110506c4-6667-49a9-ae82-2c056fa5d9b2" providerId="ADAL" clId="{5D22D5E9-1C22-49AF-B11D-2632FF519CF2}" dt="2024-03-07T19:33:43.049" v="12102"/>
          <ac:cxnSpMkLst>
            <pc:docMk/>
            <pc:sldMk cId="550893390" sldId="2147475912"/>
            <ac:cxnSpMk id="10" creationId="{9320362A-046E-4620-2166-34FBE170399E}"/>
          </ac:cxnSpMkLst>
        </pc:cxnChg>
        <pc:cxnChg chg="add mod">
          <ac:chgData name="Rankin, Nigel (Warwick)" userId="110506c4-6667-49a9-ae82-2c056fa5d9b2" providerId="ADAL" clId="{5D22D5E9-1C22-49AF-B11D-2632FF519CF2}" dt="2024-03-07T19:33:43.049" v="12102"/>
          <ac:cxnSpMkLst>
            <pc:docMk/>
            <pc:sldMk cId="550893390" sldId="2147475912"/>
            <ac:cxnSpMk id="12" creationId="{6C459F7D-ACBA-0A00-C212-1F18E33DBF20}"/>
          </ac:cxnSpMkLst>
        </pc:cxnChg>
        <pc:cxnChg chg="add mod">
          <ac:chgData name="Rankin, Nigel (Warwick)" userId="110506c4-6667-49a9-ae82-2c056fa5d9b2" providerId="ADAL" clId="{5D22D5E9-1C22-49AF-B11D-2632FF519CF2}" dt="2024-03-07T19:33:43.049" v="12102"/>
          <ac:cxnSpMkLst>
            <pc:docMk/>
            <pc:sldMk cId="550893390" sldId="2147475912"/>
            <ac:cxnSpMk id="15" creationId="{31D986B3-90B3-4482-1FF3-7C998CCFB540}"/>
          </ac:cxnSpMkLst>
        </pc:cxnChg>
        <pc:cxnChg chg="add mod">
          <ac:chgData name="Rankin, Nigel (Warwick)" userId="110506c4-6667-49a9-ae82-2c056fa5d9b2" providerId="ADAL" clId="{5D22D5E9-1C22-49AF-B11D-2632FF519CF2}" dt="2024-03-07T19:33:43.049" v="12102"/>
          <ac:cxnSpMkLst>
            <pc:docMk/>
            <pc:sldMk cId="550893390" sldId="2147475912"/>
            <ac:cxnSpMk id="16" creationId="{81B6463F-D286-C3E9-C87F-7B7B1D687C5E}"/>
          </ac:cxnSpMkLst>
        </pc:cxnChg>
        <pc:cxnChg chg="add mod">
          <ac:chgData name="Rankin, Nigel (Warwick)" userId="110506c4-6667-49a9-ae82-2c056fa5d9b2" providerId="ADAL" clId="{5D22D5E9-1C22-49AF-B11D-2632FF519CF2}" dt="2024-03-07T19:33:43.049" v="12102"/>
          <ac:cxnSpMkLst>
            <pc:docMk/>
            <pc:sldMk cId="550893390" sldId="2147475912"/>
            <ac:cxnSpMk id="18" creationId="{F0318CF6-22B8-00D5-5618-24CE4CE2EA2C}"/>
          </ac:cxnSpMkLst>
        </pc:cxnChg>
        <pc:cxnChg chg="add mod ord">
          <ac:chgData name="Rankin, Nigel (Warwick)" userId="110506c4-6667-49a9-ae82-2c056fa5d9b2" providerId="ADAL" clId="{5D22D5E9-1C22-49AF-B11D-2632FF519CF2}" dt="2024-03-07T20:05:59.732" v="13355" actId="1035"/>
          <ac:cxnSpMkLst>
            <pc:docMk/>
            <pc:sldMk cId="550893390" sldId="2147475912"/>
            <ac:cxnSpMk id="20" creationId="{8C07EF17-708F-A339-6463-F0BD80386636}"/>
          </ac:cxnSpMkLst>
        </pc:cxnChg>
        <pc:cxnChg chg="add mod">
          <ac:chgData name="Rankin, Nigel (Warwick)" userId="110506c4-6667-49a9-ae82-2c056fa5d9b2" providerId="ADAL" clId="{5D22D5E9-1C22-49AF-B11D-2632FF519CF2}" dt="2024-03-07T19:46:01.917" v="12607" actId="164"/>
          <ac:cxnSpMkLst>
            <pc:docMk/>
            <pc:sldMk cId="550893390" sldId="2147475912"/>
            <ac:cxnSpMk id="21" creationId="{AF41B91E-94BD-B95F-A55C-0FCB8DF21827}"/>
          </ac:cxnSpMkLst>
        </pc:cxnChg>
        <pc:cxnChg chg="add mod">
          <ac:chgData name="Rankin, Nigel (Warwick)" userId="110506c4-6667-49a9-ae82-2c056fa5d9b2" providerId="ADAL" clId="{5D22D5E9-1C22-49AF-B11D-2632FF519CF2}" dt="2024-03-07T20:05:44.726" v="13351" actId="1036"/>
          <ac:cxnSpMkLst>
            <pc:docMk/>
            <pc:sldMk cId="550893390" sldId="2147475912"/>
            <ac:cxnSpMk id="22" creationId="{7A086C40-FB8C-1B18-EB18-FA360AE91B41}"/>
          </ac:cxnSpMkLst>
        </pc:cxnChg>
        <pc:cxnChg chg="add mod">
          <ac:chgData name="Rankin, Nigel (Warwick)" userId="110506c4-6667-49a9-ae82-2c056fa5d9b2" providerId="ADAL" clId="{5D22D5E9-1C22-49AF-B11D-2632FF519CF2}" dt="2024-03-07T19:46:01.917" v="12607" actId="164"/>
          <ac:cxnSpMkLst>
            <pc:docMk/>
            <pc:sldMk cId="550893390" sldId="2147475912"/>
            <ac:cxnSpMk id="25" creationId="{BF3948CC-ABDA-EBD8-80BD-706E650F182B}"/>
          </ac:cxnSpMkLst>
        </pc:cxnChg>
        <pc:cxnChg chg="add mod">
          <ac:chgData name="Rankin, Nigel (Warwick)" userId="110506c4-6667-49a9-ae82-2c056fa5d9b2" providerId="ADAL" clId="{5D22D5E9-1C22-49AF-B11D-2632FF519CF2}" dt="2024-03-07T20:05:44.726" v="13351" actId="1036"/>
          <ac:cxnSpMkLst>
            <pc:docMk/>
            <pc:sldMk cId="550893390" sldId="2147475912"/>
            <ac:cxnSpMk id="27" creationId="{FDA30E72-AC3E-64EA-CCEB-162821B821DB}"/>
          </ac:cxnSpMkLst>
        </pc:cxnChg>
        <pc:cxnChg chg="add mod">
          <ac:chgData name="Rankin, Nigel (Warwick)" userId="110506c4-6667-49a9-ae82-2c056fa5d9b2" providerId="ADAL" clId="{5D22D5E9-1C22-49AF-B11D-2632FF519CF2}" dt="2024-03-07T19:46:01.917" v="12607" actId="164"/>
          <ac:cxnSpMkLst>
            <pc:docMk/>
            <pc:sldMk cId="550893390" sldId="2147475912"/>
            <ac:cxnSpMk id="29" creationId="{D6AE0684-5B38-C93F-AFF1-34BC69820DF1}"/>
          </ac:cxnSpMkLst>
        </pc:cxnChg>
        <pc:cxnChg chg="add mod">
          <ac:chgData name="Rankin, Nigel (Warwick)" userId="110506c4-6667-49a9-ae82-2c056fa5d9b2" providerId="ADAL" clId="{5D22D5E9-1C22-49AF-B11D-2632FF519CF2}" dt="2024-03-07T20:05:44.726" v="13351" actId="1036"/>
          <ac:cxnSpMkLst>
            <pc:docMk/>
            <pc:sldMk cId="550893390" sldId="2147475912"/>
            <ac:cxnSpMk id="32" creationId="{F86E3746-ED25-510B-1F60-4BB476AA06D9}"/>
          </ac:cxnSpMkLst>
        </pc:cxnChg>
        <pc:cxnChg chg="add mod">
          <ac:chgData name="Rankin, Nigel (Warwick)" userId="110506c4-6667-49a9-ae82-2c056fa5d9b2" providerId="ADAL" clId="{5D22D5E9-1C22-49AF-B11D-2632FF519CF2}" dt="2024-03-07T19:46:01.917" v="12607" actId="164"/>
          <ac:cxnSpMkLst>
            <pc:docMk/>
            <pc:sldMk cId="550893390" sldId="2147475912"/>
            <ac:cxnSpMk id="33" creationId="{273C6445-B67E-4F46-4EE5-7B3DFA6F3EBD}"/>
          </ac:cxnSpMkLst>
        </pc:cxnChg>
        <pc:cxnChg chg="add mod">
          <ac:chgData name="Rankin, Nigel (Warwick)" userId="110506c4-6667-49a9-ae82-2c056fa5d9b2" providerId="ADAL" clId="{5D22D5E9-1C22-49AF-B11D-2632FF519CF2}" dt="2024-03-07T20:05:44.726" v="13351" actId="1036"/>
          <ac:cxnSpMkLst>
            <pc:docMk/>
            <pc:sldMk cId="550893390" sldId="2147475912"/>
            <ac:cxnSpMk id="35" creationId="{970AC70D-352F-4F7B-41E4-EA2F3C42A2C4}"/>
          </ac:cxnSpMkLst>
        </pc:cxnChg>
      </pc:sldChg>
      <pc:sldChg chg="new del">
        <pc:chgData name="Rankin, Nigel (Warwick)" userId="110506c4-6667-49a9-ae82-2c056fa5d9b2" providerId="ADAL" clId="{5D22D5E9-1C22-49AF-B11D-2632FF519CF2}" dt="2024-03-07T19:56:47.862" v="12848" actId="47"/>
        <pc:sldMkLst>
          <pc:docMk/>
          <pc:sldMk cId="2664846497" sldId="2147475913"/>
        </pc:sldMkLst>
      </pc:sldChg>
      <pc:sldChg chg="new del">
        <pc:chgData name="Rankin, Nigel (Warwick)" userId="110506c4-6667-49a9-ae82-2c056fa5d9b2" providerId="ADAL" clId="{5D22D5E9-1C22-49AF-B11D-2632FF519CF2}" dt="2024-03-07T19:56:46.932" v="12847" actId="47"/>
        <pc:sldMkLst>
          <pc:docMk/>
          <pc:sldMk cId="1151496537" sldId="2147475914"/>
        </pc:sldMkLst>
      </pc:sldChg>
      <pc:sldChg chg="addSp delSp modSp new mod ord modAnim">
        <pc:chgData name="Rankin, Nigel (Warwick)" userId="110506c4-6667-49a9-ae82-2c056fa5d9b2" providerId="ADAL" clId="{5D22D5E9-1C22-49AF-B11D-2632FF519CF2}" dt="2024-03-08T14:18:11.070" v="16703" actId="404"/>
        <pc:sldMkLst>
          <pc:docMk/>
          <pc:sldMk cId="2676950829" sldId="2147475915"/>
        </pc:sldMkLst>
        <pc:spChg chg="add del mod">
          <ac:chgData name="Rankin, Nigel (Warwick)" userId="110506c4-6667-49a9-ae82-2c056fa5d9b2" providerId="ADAL" clId="{5D22D5E9-1C22-49AF-B11D-2632FF519CF2}" dt="2024-03-07T19:55:53.612" v="12834" actId="478"/>
          <ac:spMkLst>
            <pc:docMk/>
            <pc:sldMk cId="2676950829" sldId="2147475915"/>
            <ac:spMk id="4" creationId="{BE474FB6-26B0-E3A9-A4F3-93AF77863C47}"/>
          </ac:spMkLst>
        </pc:spChg>
        <pc:spChg chg="add del mod">
          <ac:chgData name="Rankin, Nigel (Warwick)" userId="110506c4-6667-49a9-ae82-2c056fa5d9b2" providerId="ADAL" clId="{5D22D5E9-1C22-49AF-B11D-2632FF519CF2}" dt="2024-03-07T19:55:56.220" v="12835" actId="478"/>
          <ac:spMkLst>
            <pc:docMk/>
            <pc:sldMk cId="2676950829" sldId="2147475915"/>
            <ac:spMk id="5" creationId="{A1D6CFCF-37A1-B2B8-044F-4602FEDAD16D}"/>
          </ac:spMkLst>
        </pc:spChg>
        <pc:spChg chg="add mod">
          <ac:chgData name="Rankin, Nigel (Warwick)" userId="110506c4-6667-49a9-ae82-2c056fa5d9b2" providerId="ADAL" clId="{5D22D5E9-1C22-49AF-B11D-2632FF519CF2}" dt="2024-03-07T20:03:57.245" v="13329" actId="1036"/>
          <ac:spMkLst>
            <pc:docMk/>
            <pc:sldMk cId="2676950829" sldId="2147475915"/>
            <ac:spMk id="6" creationId="{9804CD63-D2C2-49D9-0786-2730458C5CA3}"/>
          </ac:spMkLst>
        </pc:spChg>
        <pc:spChg chg="add del mod">
          <ac:chgData name="Rankin, Nigel (Warwick)" userId="110506c4-6667-49a9-ae82-2c056fa5d9b2" providerId="ADAL" clId="{5D22D5E9-1C22-49AF-B11D-2632FF519CF2}" dt="2024-03-07T20:00:05.162" v="13081"/>
          <ac:spMkLst>
            <pc:docMk/>
            <pc:sldMk cId="2676950829" sldId="2147475915"/>
            <ac:spMk id="7" creationId="{C3D1CC2A-9AE1-91B6-EE5C-10841E146A67}"/>
          </ac:spMkLst>
        </pc:spChg>
        <pc:spChg chg="add mod">
          <ac:chgData name="Rankin, Nigel (Warwick)" userId="110506c4-6667-49a9-ae82-2c056fa5d9b2" providerId="ADAL" clId="{5D22D5E9-1C22-49AF-B11D-2632FF519CF2}" dt="2024-03-07T20:03:57.245" v="13329" actId="1036"/>
          <ac:spMkLst>
            <pc:docMk/>
            <pc:sldMk cId="2676950829" sldId="2147475915"/>
            <ac:spMk id="8" creationId="{2A7226A8-8324-A0BA-A779-1B4462320D98}"/>
          </ac:spMkLst>
        </pc:spChg>
        <pc:spChg chg="add del mod">
          <ac:chgData name="Rankin, Nigel (Warwick)" userId="110506c4-6667-49a9-ae82-2c056fa5d9b2" providerId="ADAL" clId="{5D22D5E9-1C22-49AF-B11D-2632FF519CF2}" dt="2024-03-07T19:56:31.686" v="12844" actId="478"/>
          <ac:spMkLst>
            <pc:docMk/>
            <pc:sldMk cId="2676950829" sldId="2147475915"/>
            <ac:spMk id="9" creationId="{5D4B922D-BDEC-1E55-6706-59C90BD14201}"/>
          </ac:spMkLst>
        </pc:spChg>
        <pc:spChg chg="add del mod">
          <ac:chgData name="Rankin, Nigel (Warwick)" userId="110506c4-6667-49a9-ae82-2c056fa5d9b2" providerId="ADAL" clId="{5D22D5E9-1C22-49AF-B11D-2632FF519CF2}" dt="2024-03-07T19:56:05.863" v="12837" actId="478"/>
          <ac:spMkLst>
            <pc:docMk/>
            <pc:sldMk cId="2676950829" sldId="2147475915"/>
            <ac:spMk id="10" creationId="{373838DE-CACC-B96E-965C-279CC396F770}"/>
          </ac:spMkLst>
        </pc:spChg>
        <pc:spChg chg="add del mod">
          <ac:chgData name="Rankin, Nigel (Warwick)" userId="110506c4-6667-49a9-ae82-2c056fa5d9b2" providerId="ADAL" clId="{5D22D5E9-1C22-49AF-B11D-2632FF519CF2}" dt="2024-03-07T19:56:06.901" v="12838" actId="478"/>
          <ac:spMkLst>
            <pc:docMk/>
            <pc:sldMk cId="2676950829" sldId="2147475915"/>
            <ac:spMk id="11" creationId="{A29B6222-A125-EE31-B44D-3AEB9E8A85D4}"/>
          </ac:spMkLst>
        </pc:spChg>
        <pc:spChg chg="add del mod">
          <ac:chgData name="Rankin, Nigel (Warwick)" userId="110506c4-6667-49a9-ae82-2c056fa5d9b2" providerId="ADAL" clId="{5D22D5E9-1C22-49AF-B11D-2632FF519CF2}" dt="2024-03-07T19:56:07.757" v="12839" actId="478"/>
          <ac:spMkLst>
            <pc:docMk/>
            <pc:sldMk cId="2676950829" sldId="2147475915"/>
            <ac:spMk id="12" creationId="{6CDCA30D-8B20-694D-892E-0B8ECA629ECA}"/>
          </ac:spMkLst>
        </pc:spChg>
        <pc:spChg chg="add del mod">
          <ac:chgData name="Rankin, Nigel (Warwick)" userId="110506c4-6667-49a9-ae82-2c056fa5d9b2" providerId="ADAL" clId="{5D22D5E9-1C22-49AF-B11D-2632FF519CF2}" dt="2024-03-07T19:56:08.439" v="12840" actId="478"/>
          <ac:spMkLst>
            <pc:docMk/>
            <pc:sldMk cId="2676950829" sldId="2147475915"/>
            <ac:spMk id="13" creationId="{BA0B708F-ABAB-5710-2338-1036852F69DB}"/>
          </ac:spMkLst>
        </pc:spChg>
        <pc:spChg chg="add del mod">
          <ac:chgData name="Rankin, Nigel (Warwick)" userId="110506c4-6667-49a9-ae82-2c056fa5d9b2" providerId="ADAL" clId="{5D22D5E9-1C22-49AF-B11D-2632FF519CF2}" dt="2024-03-07T19:56:09.348" v="12841" actId="478"/>
          <ac:spMkLst>
            <pc:docMk/>
            <pc:sldMk cId="2676950829" sldId="2147475915"/>
            <ac:spMk id="14" creationId="{46056B3E-BEBC-9DDC-7BA3-4C63661CF8A4}"/>
          </ac:spMkLst>
        </pc:spChg>
        <pc:spChg chg="add del mod">
          <ac:chgData name="Rankin, Nigel (Warwick)" userId="110506c4-6667-49a9-ae82-2c056fa5d9b2" providerId="ADAL" clId="{5D22D5E9-1C22-49AF-B11D-2632FF519CF2}" dt="2024-03-07T19:56:10.148" v="12842" actId="478"/>
          <ac:spMkLst>
            <pc:docMk/>
            <pc:sldMk cId="2676950829" sldId="2147475915"/>
            <ac:spMk id="15" creationId="{EE3546A6-4452-9FA6-B7F8-CA0553E089DA}"/>
          </ac:spMkLst>
        </pc:spChg>
        <pc:spChg chg="add mod">
          <ac:chgData name="Rankin, Nigel (Warwick)" userId="110506c4-6667-49a9-ae82-2c056fa5d9b2" providerId="ADAL" clId="{5D22D5E9-1C22-49AF-B11D-2632FF519CF2}" dt="2024-03-07T20:03:57.245" v="13329" actId="1036"/>
          <ac:spMkLst>
            <pc:docMk/>
            <pc:sldMk cId="2676950829" sldId="2147475915"/>
            <ac:spMk id="16" creationId="{720EF141-0D32-5449-84F5-8841A86D7CE2}"/>
          </ac:spMkLst>
        </pc:spChg>
        <pc:spChg chg="add mod">
          <ac:chgData name="Rankin, Nigel (Warwick)" userId="110506c4-6667-49a9-ae82-2c056fa5d9b2" providerId="ADAL" clId="{5D22D5E9-1C22-49AF-B11D-2632FF519CF2}" dt="2024-03-08T14:18:11.070" v="16703" actId="404"/>
          <ac:spMkLst>
            <pc:docMk/>
            <pc:sldMk cId="2676950829" sldId="2147475915"/>
            <ac:spMk id="17" creationId="{6961A715-CA1F-B1FD-99A7-079AE19D0A8A}"/>
          </ac:spMkLst>
        </pc:spChg>
        <pc:picChg chg="add del mod">
          <ac:chgData name="Rankin, Nigel (Warwick)" userId="110506c4-6667-49a9-ae82-2c056fa5d9b2" providerId="ADAL" clId="{5D22D5E9-1C22-49AF-B11D-2632FF519CF2}" dt="2024-03-07T19:55:45.953" v="12833" actId="478"/>
          <ac:picMkLst>
            <pc:docMk/>
            <pc:sldMk cId="2676950829" sldId="2147475915"/>
            <ac:picMk id="2" creationId="{A88E44CC-D547-ED63-DF7A-477486C21B9E}"/>
          </ac:picMkLst>
        </pc:picChg>
        <pc:picChg chg="add mod">
          <ac:chgData name="Rankin, Nigel (Warwick)" userId="110506c4-6667-49a9-ae82-2c056fa5d9b2" providerId="ADAL" clId="{5D22D5E9-1C22-49AF-B11D-2632FF519CF2}" dt="2024-03-07T19:56:14.577" v="12843" actId="1076"/>
          <ac:picMkLst>
            <pc:docMk/>
            <pc:sldMk cId="2676950829" sldId="2147475915"/>
            <ac:picMk id="3" creationId="{78C39C1F-61D8-564B-477C-ED19BE113F9F}"/>
          </ac:picMkLst>
        </pc:picChg>
      </pc:sldChg>
      <pc:sldChg chg="addSp delSp modSp add mod ord modClrScheme delAnim chgLayout">
        <pc:chgData name="Rankin, Nigel (Warwick)" userId="110506c4-6667-49a9-ae82-2c056fa5d9b2" providerId="ADAL" clId="{5D22D5E9-1C22-49AF-B11D-2632FF519CF2}" dt="2024-03-08T14:18:24.542" v="16706" actId="207"/>
        <pc:sldMkLst>
          <pc:docMk/>
          <pc:sldMk cId="1341229550" sldId="2147475916"/>
        </pc:sldMkLst>
        <pc:spChg chg="add mod">
          <ac:chgData name="Rankin, Nigel (Warwick)" userId="110506c4-6667-49a9-ae82-2c056fa5d9b2" providerId="ADAL" clId="{5D22D5E9-1C22-49AF-B11D-2632FF519CF2}" dt="2024-03-07T20:17:55.645" v="13665" actId="404"/>
          <ac:spMkLst>
            <pc:docMk/>
            <pc:sldMk cId="1341229550" sldId="2147475916"/>
            <ac:spMk id="4" creationId="{DAA65694-91F0-70EA-7130-1DE9DF66AB3E}"/>
          </ac:spMkLst>
        </pc:spChg>
        <pc:spChg chg="add mod">
          <ac:chgData name="Rankin, Nigel (Warwick)" userId="110506c4-6667-49a9-ae82-2c056fa5d9b2" providerId="ADAL" clId="{5D22D5E9-1C22-49AF-B11D-2632FF519CF2}" dt="2024-03-07T20:17:55.645" v="13665" actId="404"/>
          <ac:spMkLst>
            <pc:docMk/>
            <pc:sldMk cId="1341229550" sldId="2147475916"/>
            <ac:spMk id="5" creationId="{541F30ED-6A66-2FDF-D5A0-271BCDD5749A}"/>
          </ac:spMkLst>
        </pc:spChg>
        <pc:spChg chg="del">
          <ac:chgData name="Rankin, Nigel (Warwick)" userId="110506c4-6667-49a9-ae82-2c056fa5d9b2" providerId="ADAL" clId="{5D22D5E9-1C22-49AF-B11D-2632FF519CF2}" dt="2024-03-07T20:08:45.468" v="13357" actId="478"/>
          <ac:spMkLst>
            <pc:docMk/>
            <pc:sldMk cId="1341229550" sldId="2147475916"/>
            <ac:spMk id="6" creationId="{9804CD63-D2C2-49D9-0786-2730458C5CA3}"/>
          </ac:spMkLst>
        </pc:spChg>
        <pc:spChg chg="add mod">
          <ac:chgData name="Rankin, Nigel (Warwick)" userId="110506c4-6667-49a9-ae82-2c056fa5d9b2" providerId="ADAL" clId="{5D22D5E9-1C22-49AF-B11D-2632FF519CF2}" dt="2024-03-07T20:17:55.645" v="13665" actId="404"/>
          <ac:spMkLst>
            <pc:docMk/>
            <pc:sldMk cId="1341229550" sldId="2147475916"/>
            <ac:spMk id="7" creationId="{E7C30495-FFD1-064A-AAA0-E21EB93C8D65}"/>
          </ac:spMkLst>
        </pc:spChg>
        <pc:spChg chg="del">
          <ac:chgData name="Rankin, Nigel (Warwick)" userId="110506c4-6667-49a9-ae82-2c056fa5d9b2" providerId="ADAL" clId="{5D22D5E9-1C22-49AF-B11D-2632FF519CF2}" dt="2024-03-07T20:08:45.468" v="13357" actId="478"/>
          <ac:spMkLst>
            <pc:docMk/>
            <pc:sldMk cId="1341229550" sldId="2147475916"/>
            <ac:spMk id="8" creationId="{2A7226A8-8324-A0BA-A779-1B4462320D98}"/>
          </ac:spMkLst>
        </pc:spChg>
        <pc:spChg chg="add mod">
          <ac:chgData name="Rankin, Nigel (Warwick)" userId="110506c4-6667-49a9-ae82-2c056fa5d9b2" providerId="ADAL" clId="{5D22D5E9-1C22-49AF-B11D-2632FF519CF2}" dt="2024-03-07T20:17:55.645" v="13665" actId="404"/>
          <ac:spMkLst>
            <pc:docMk/>
            <pc:sldMk cId="1341229550" sldId="2147475916"/>
            <ac:spMk id="9" creationId="{D63D3D84-A46A-11E5-F7D6-E9C5D1A8856E}"/>
          </ac:spMkLst>
        </pc:spChg>
        <pc:spChg chg="add mod">
          <ac:chgData name="Rankin, Nigel (Warwick)" userId="110506c4-6667-49a9-ae82-2c056fa5d9b2" providerId="ADAL" clId="{5D22D5E9-1C22-49AF-B11D-2632FF519CF2}" dt="2024-03-07T20:17:55.645" v="13665" actId="404"/>
          <ac:spMkLst>
            <pc:docMk/>
            <pc:sldMk cId="1341229550" sldId="2147475916"/>
            <ac:spMk id="10" creationId="{05B12D29-2610-E10B-58CB-A9EADA833EC8}"/>
          </ac:spMkLst>
        </pc:spChg>
        <pc:spChg chg="add mod">
          <ac:chgData name="Rankin, Nigel (Warwick)" userId="110506c4-6667-49a9-ae82-2c056fa5d9b2" providerId="ADAL" clId="{5D22D5E9-1C22-49AF-B11D-2632FF519CF2}" dt="2024-03-07T20:17:55.645" v="13665" actId="404"/>
          <ac:spMkLst>
            <pc:docMk/>
            <pc:sldMk cId="1341229550" sldId="2147475916"/>
            <ac:spMk id="11" creationId="{34738DB6-F415-FC5F-D6C4-7464FC7D9253}"/>
          </ac:spMkLst>
        </pc:spChg>
        <pc:spChg chg="del">
          <ac:chgData name="Rankin, Nigel (Warwick)" userId="110506c4-6667-49a9-ae82-2c056fa5d9b2" providerId="ADAL" clId="{5D22D5E9-1C22-49AF-B11D-2632FF519CF2}" dt="2024-03-07T20:08:45.468" v="13357" actId="478"/>
          <ac:spMkLst>
            <pc:docMk/>
            <pc:sldMk cId="1341229550" sldId="2147475916"/>
            <ac:spMk id="16" creationId="{720EF141-0D32-5449-84F5-8841A86D7CE2}"/>
          </ac:spMkLst>
        </pc:spChg>
        <pc:spChg chg="mod">
          <ac:chgData name="Rankin, Nigel (Warwick)" userId="110506c4-6667-49a9-ae82-2c056fa5d9b2" providerId="ADAL" clId="{5D22D5E9-1C22-49AF-B11D-2632FF519CF2}" dt="2024-03-08T14:18:24.542" v="16706" actId="207"/>
          <ac:spMkLst>
            <pc:docMk/>
            <pc:sldMk cId="1341229550" sldId="2147475916"/>
            <ac:spMk id="17" creationId="{6961A715-CA1F-B1FD-99A7-079AE19D0A8A}"/>
          </ac:spMkLst>
        </pc:spChg>
        <pc:graphicFrameChg chg="add mod">
          <ac:chgData name="Rankin, Nigel (Warwick)" userId="110506c4-6667-49a9-ae82-2c056fa5d9b2" providerId="ADAL" clId="{5D22D5E9-1C22-49AF-B11D-2632FF519CF2}" dt="2024-03-07T20:19:11.588" v="13695" actId="1037"/>
          <ac:graphicFrameMkLst>
            <pc:docMk/>
            <pc:sldMk cId="1341229550" sldId="2147475916"/>
            <ac:graphicFrameMk id="2" creationId="{C8C4C5FB-EC20-4F8E-D3EE-6B1F25C57FD4}"/>
          </ac:graphicFrameMkLst>
        </pc:graphicFrameChg>
        <pc:picChg chg="mod modCrop">
          <ac:chgData name="Rankin, Nigel (Warwick)" userId="110506c4-6667-49a9-ae82-2c056fa5d9b2" providerId="ADAL" clId="{5D22D5E9-1C22-49AF-B11D-2632FF519CF2}" dt="2024-03-07T20:18:59.226" v="13680" actId="1076"/>
          <ac:picMkLst>
            <pc:docMk/>
            <pc:sldMk cId="1341229550" sldId="2147475916"/>
            <ac:picMk id="3" creationId="{78C39C1F-61D8-564B-477C-ED19BE113F9F}"/>
          </ac:picMkLst>
        </pc:picChg>
      </pc:sldChg>
      <pc:sldChg chg="addSp modSp new mod ord chgLayout">
        <pc:chgData name="Rankin, Nigel (Warwick)" userId="110506c4-6667-49a9-ae82-2c056fa5d9b2" providerId="ADAL" clId="{5D22D5E9-1C22-49AF-B11D-2632FF519CF2}" dt="2024-03-08T14:18:38.503" v="16708" actId="404"/>
        <pc:sldMkLst>
          <pc:docMk/>
          <pc:sldMk cId="754179176" sldId="2147475917"/>
        </pc:sldMkLst>
        <pc:spChg chg="add mod">
          <ac:chgData name="Rankin, Nigel (Warwick)" userId="110506c4-6667-49a9-ae82-2c056fa5d9b2" providerId="ADAL" clId="{5D22D5E9-1C22-49AF-B11D-2632FF519CF2}" dt="2024-03-07T20:23:51.443" v="13772" actId="404"/>
          <ac:spMkLst>
            <pc:docMk/>
            <pc:sldMk cId="754179176" sldId="2147475917"/>
            <ac:spMk id="8" creationId="{AD51F1E7-043A-EA91-F706-0357DBAA076B}"/>
          </ac:spMkLst>
        </pc:spChg>
        <pc:spChg chg="add mod">
          <ac:chgData name="Rankin, Nigel (Warwick)" userId="110506c4-6667-49a9-ae82-2c056fa5d9b2" providerId="ADAL" clId="{5D22D5E9-1C22-49AF-B11D-2632FF519CF2}" dt="2024-03-07T20:23:51.443" v="13772" actId="404"/>
          <ac:spMkLst>
            <pc:docMk/>
            <pc:sldMk cId="754179176" sldId="2147475917"/>
            <ac:spMk id="9" creationId="{14141B1A-E90C-69FC-F4A9-2C3A9D56A84E}"/>
          </ac:spMkLst>
        </pc:spChg>
        <pc:spChg chg="add mod">
          <ac:chgData name="Rankin, Nigel (Warwick)" userId="110506c4-6667-49a9-ae82-2c056fa5d9b2" providerId="ADAL" clId="{5D22D5E9-1C22-49AF-B11D-2632FF519CF2}" dt="2024-03-07T20:23:51.443" v="13772" actId="404"/>
          <ac:spMkLst>
            <pc:docMk/>
            <pc:sldMk cId="754179176" sldId="2147475917"/>
            <ac:spMk id="10" creationId="{680D2BBF-40DC-7B62-9D5F-53713A6679B8}"/>
          </ac:spMkLst>
        </pc:spChg>
        <pc:spChg chg="add mod">
          <ac:chgData name="Rankin, Nigel (Warwick)" userId="110506c4-6667-49a9-ae82-2c056fa5d9b2" providerId="ADAL" clId="{5D22D5E9-1C22-49AF-B11D-2632FF519CF2}" dt="2024-03-07T20:23:51.443" v="13772" actId="404"/>
          <ac:spMkLst>
            <pc:docMk/>
            <pc:sldMk cId="754179176" sldId="2147475917"/>
            <ac:spMk id="12" creationId="{F94EB217-5741-FCE6-D8FF-CE50360218D2}"/>
          </ac:spMkLst>
        </pc:spChg>
        <pc:spChg chg="add mod">
          <ac:chgData name="Rankin, Nigel (Warwick)" userId="110506c4-6667-49a9-ae82-2c056fa5d9b2" providerId="ADAL" clId="{5D22D5E9-1C22-49AF-B11D-2632FF519CF2}" dt="2024-03-07T20:23:51.443" v="13772" actId="404"/>
          <ac:spMkLst>
            <pc:docMk/>
            <pc:sldMk cId="754179176" sldId="2147475917"/>
            <ac:spMk id="14" creationId="{8D591639-D327-2D65-5BF4-955054008905}"/>
          </ac:spMkLst>
        </pc:spChg>
        <pc:spChg chg="add mod ord">
          <ac:chgData name="Rankin, Nigel (Warwick)" userId="110506c4-6667-49a9-ae82-2c056fa5d9b2" providerId="ADAL" clId="{5D22D5E9-1C22-49AF-B11D-2632FF519CF2}" dt="2024-03-08T14:18:38.503" v="16708" actId="404"/>
          <ac:spMkLst>
            <pc:docMk/>
            <pc:sldMk cId="754179176" sldId="2147475917"/>
            <ac:spMk id="15" creationId="{7D115F95-80BB-7C14-70BE-C5A4DF8E4BF2}"/>
          </ac:spMkLst>
        </pc:spChg>
        <pc:spChg chg="add mod">
          <ac:chgData name="Rankin, Nigel (Warwick)" userId="110506c4-6667-49a9-ae82-2c056fa5d9b2" providerId="ADAL" clId="{5D22D5E9-1C22-49AF-B11D-2632FF519CF2}" dt="2024-03-07T20:25:35.168" v="13794" actId="1076"/>
          <ac:spMkLst>
            <pc:docMk/>
            <pc:sldMk cId="754179176" sldId="2147475917"/>
            <ac:spMk id="18" creationId="{6FE1C707-C30A-2C6A-B40B-8FFF070C6133}"/>
          </ac:spMkLst>
        </pc:spChg>
        <pc:spChg chg="add mod">
          <ac:chgData name="Rankin, Nigel (Warwick)" userId="110506c4-6667-49a9-ae82-2c056fa5d9b2" providerId="ADAL" clId="{5D22D5E9-1C22-49AF-B11D-2632FF519CF2}" dt="2024-03-07T20:25:51.457" v="13798" actId="1076"/>
          <ac:spMkLst>
            <pc:docMk/>
            <pc:sldMk cId="754179176" sldId="2147475917"/>
            <ac:spMk id="19" creationId="{266615DE-A767-AB09-C033-3BE45A64C106}"/>
          </ac:spMkLst>
        </pc:spChg>
        <pc:spChg chg="add mod">
          <ac:chgData name="Rankin, Nigel (Warwick)" userId="110506c4-6667-49a9-ae82-2c056fa5d9b2" providerId="ADAL" clId="{5D22D5E9-1C22-49AF-B11D-2632FF519CF2}" dt="2024-03-07T20:25:59.018" v="13800" actId="1076"/>
          <ac:spMkLst>
            <pc:docMk/>
            <pc:sldMk cId="754179176" sldId="2147475917"/>
            <ac:spMk id="21" creationId="{2A8414F5-1360-110F-0890-C15C2B4644F5}"/>
          </ac:spMkLst>
        </pc:spChg>
        <pc:spChg chg="add mod">
          <ac:chgData name="Rankin, Nigel (Warwick)" userId="110506c4-6667-49a9-ae82-2c056fa5d9b2" providerId="ADAL" clId="{5D22D5E9-1C22-49AF-B11D-2632FF519CF2}" dt="2024-03-07T20:29:08.754" v="13856" actId="242"/>
          <ac:spMkLst>
            <pc:docMk/>
            <pc:sldMk cId="754179176" sldId="2147475917"/>
            <ac:spMk id="22" creationId="{29AD1EBF-BFE5-5B95-771D-6834F23C26ED}"/>
          </ac:spMkLst>
        </pc:spChg>
        <pc:spChg chg="add mod">
          <ac:chgData name="Rankin, Nigel (Warwick)" userId="110506c4-6667-49a9-ae82-2c056fa5d9b2" providerId="ADAL" clId="{5D22D5E9-1C22-49AF-B11D-2632FF519CF2}" dt="2024-03-07T20:29:34.567" v="13883" actId="403"/>
          <ac:spMkLst>
            <pc:docMk/>
            <pc:sldMk cId="754179176" sldId="2147475917"/>
            <ac:spMk id="23" creationId="{98D84FEE-BBB2-CD29-97E6-A3FB68AAF64D}"/>
          </ac:spMkLst>
        </pc:spChg>
        <pc:spChg chg="add mod">
          <ac:chgData name="Rankin, Nigel (Warwick)" userId="110506c4-6667-49a9-ae82-2c056fa5d9b2" providerId="ADAL" clId="{5D22D5E9-1C22-49AF-B11D-2632FF519CF2}" dt="2024-03-07T20:29:48.352" v="13899" actId="403"/>
          <ac:spMkLst>
            <pc:docMk/>
            <pc:sldMk cId="754179176" sldId="2147475917"/>
            <ac:spMk id="24" creationId="{1F1CC3D3-95ED-2E28-E21B-E6939272E857}"/>
          </ac:spMkLst>
        </pc:spChg>
        <pc:spChg chg="add mod">
          <ac:chgData name="Rankin, Nigel (Warwick)" userId="110506c4-6667-49a9-ae82-2c056fa5d9b2" providerId="ADAL" clId="{5D22D5E9-1C22-49AF-B11D-2632FF519CF2}" dt="2024-03-07T20:27:10.250" v="13816" actId="1076"/>
          <ac:spMkLst>
            <pc:docMk/>
            <pc:sldMk cId="754179176" sldId="2147475917"/>
            <ac:spMk id="26" creationId="{A8CB5C69-33D2-80D4-0C8A-AB0ADFBCA27F}"/>
          </ac:spMkLst>
        </pc:spChg>
        <pc:picChg chg="add mod">
          <ac:chgData name="Rankin, Nigel (Warwick)" userId="110506c4-6667-49a9-ae82-2c056fa5d9b2" providerId="ADAL" clId="{5D22D5E9-1C22-49AF-B11D-2632FF519CF2}" dt="2024-03-07T20:21:25.527" v="13715" actId="1076"/>
          <ac:picMkLst>
            <pc:docMk/>
            <pc:sldMk cId="754179176" sldId="2147475917"/>
            <ac:picMk id="5" creationId="{C3FBACB5-1B96-D90C-3D2B-26CC4E7C42B1}"/>
          </ac:picMkLst>
        </pc:picChg>
        <pc:picChg chg="add mod">
          <ac:chgData name="Rankin, Nigel (Warwick)" userId="110506c4-6667-49a9-ae82-2c056fa5d9b2" providerId="ADAL" clId="{5D22D5E9-1C22-49AF-B11D-2632FF519CF2}" dt="2024-03-07T20:21:43.830" v="13723" actId="1076"/>
          <ac:picMkLst>
            <pc:docMk/>
            <pc:sldMk cId="754179176" sldId="2147475917"/>
            <ac:picMk id="6" creationId="{7575CFCF-9792-4642-A61F-06E180B92CF0}"/>
          </ac:picMkLst>
        </pc:picChg>
        <pc:picChg chg="add mod modCrop">
          <ac:chgData name="Rankin, Nigel (Warwick)" userId="110506c4-6667-49a9-ae82-2c056fa5d9b2" providerId="ADAL" clId="{5D22D5E9-1C22-49AF-B11D-2632FF519CF2}" dt="2024-03-07T20:21:52.913" v="13724" actId="732"/>
          <ac:picMkLst>
            <pc:docMk/>
            <pc:sldMk cId="754179176" sldId="2147475917"/>
            <ac:picMk id="7" creationId="{D0640E97-7A07-1750-9E58-711A858BBC96}"/>
          </ac:picMkLst>
        </pc:picChg>
        <pc:picChg chg="add mod">
          <ac:chgData name="Rankin, Nigel (Warwick)" userId="110506c4-6667-49a9-ae82-2c056fa5d9b2" providerId="ADAL" clId="{5D22D5E9-1C22-49AF-B11D-2632FF519CF2}" dt="2024-03-07T20:23:04.253" v="13764" actId="1038"/>
          <ac:picMkLst>
            <pc:docMk/>
            <pc:sldMk cId="754179176" sldId="2147475917"/>
            <ac:picMk id="11" creationId="{515D7252-85A3-1A19-B4EE-D84786035A48}"/>
          </ac:picMkLst>
        </pc:picChg>
        <pc:picChg chg="add mod">
          <ac:chgData name="Rankin, Nigel (Warwick)" userId="110506c4-6667-49a9-ae82-2c056fa5d9b2" providerId="ADAL" clId="{5D22D5E9-1C22-49AF-B11D-2632FF519CF2}" dt="2024-03-07T20:23:04.253" v="13764" actId="1038"/>
          <ac:picMkLst>
            <pc:docMk/>
            <pc:sldMk cId="754179176" sldId="2147475917"/>
            <ac:picMk id="13" creationId="{C8491D32-F358-9928-856E-A960F354339F}"/>
          </ac:picMkLst>
        </pc:picChg>
        <pc:picChg chg="add mod">
          <ac:chgData name="Rankin, Nigel (Warwick)" userId="110506c4-6667-49a9-ae82-2c056fa5d9b2" providerId="ADAL" clId="{5D22D5E9-1C22-49AF-B11D-2632FF519CF2}" dt="2024-03-07T20:24:24.476" v="13776" actId="1076"/>
          <ac:picMkLst>
            <pc:docMk/>
            <pc:sldMk cId="754179176" sldId="2147475917"/>
            <ac:picMk id="16" creationId="{576356C8-3DE8-17F9-1A74-32C8D1F21BFA}"/>
          </ac:picMkLst>
        </pc:picChg>
        <pc:picChg chg="add mod">
          <ac:chgData name="Rankin, Nigel (Warwick)" userId="110506c4-6667-49a9-ae82-2c056fa5d9b2" providerId="ADAL" clId="{5D22D5E9-1C22-49AF-B11D-2632FF519CF2}" dt="2024-03-07T20:25:06.856" v="13788" actId="1076"/>
          <ac:picMkLst>
            <pc:docMk/>
            <pc:sldMk cId="754179176" sldId="2147475917"/>
            <ac:picMk id="17" creationId="{7137EB49-A4E8-94B5-2E06-9A6A50FC7FF0}"/>
          </ac:picMkLst>
        </pc:picChg>
        <pc:picChg chg="add mod modCrop">
          <ac:chgData name="Rankin, Nigel (Warwick)" userId="110506c4-6667-49a9-ae82-2c056fa5d9b2" providerId="ADAL" clId="{5D22D5E9-1C22-49AF-B11D-2632FF519CF2}" dt="2024-03-07T20:26:01.388" v="13803" actId="1035"/>
          <ac:picMkLst>
            <pc:docMk/>
            <pc:sldMk cId="754179176" sldId="2147475917"/>
            <ac:picMk id="20" creationId="{C0BED87C-B20D-51A5-E6CC-D861EAD603F8}"/>
          </ac:picMkLst>
        </pc:picChg>
        <pc:picChg chg="add mod">
          <ac:chgData name="Rankin, Nigel (Warwick)" userId="110506c4-6667-49a9-ae82-2c056fa5d9b2" providerId="ADAL" clId="{5D22D5E9-1C22-49AF-B11D-2632FF519CF2}" dt="2024-03-07T20:26:59.722" v="13813" actId="1076"/>
          <ac:picMkLst>
            <pc:docMk/>
            <pc:sldMk cId="754179176" sldId="2147475917"/>
            <ac:picMk id="25" creationId="{AFB2EC7B-A267-286A-C3C4-0205DF752FCB}"/>
          </ac:picMkLst>
        </pc:picChg>
        <pc:cxnChg chg="add mod">
          <ac:chgData name="Rankin, Nigel (Warwick)" userId="110506c4-6667-49a9-ae82-2c056fa5d9b2" providerId="ADAL" clId="{5D22D5E9-1C22-49AF-B11D-2632FF519CF2}" dt="2024-03-07T20:28:47.348" v="13845" actId="208"/>
          <ac:cxnSpMkLst>
            <pc:docMk/>
            <pc:sldMk cId="754179176" sldId="2147475917"/>
            <ac:cxnSpMk id="3" creationId="{8C0A8DA9-51FC-FD44-E2A0-BB0401DFCD2A}"/>
          </ac:cxnSpMkLst>
        </pc:cxnChg>
        <pc:cxnChg chg="add mod">
          <ac:chgData name="Rankin, Nigel (Warwick)" userId="110506c4-6667-49a9-ae82-2c056fa5d9b2" providerId="ADAL" clId="{5D22D5E9-1C22-49AF-B11D-2632FF519CF2}" dt="2024-03-07T20:28:47.348" v="13845" actId="208"/>
          <ac:cxnSpMkLst>
            <pc:docMk/>
            <pc:sldMk cId="754179176" sldId="2147475917"/>
            <ac:cxnSpMk id="4" creationId="{2E6EE1E5-5F53-A446-5A39-9DDF506A1854}"/>
          </ac:cxnSpMkLst>
        </pc:cxnChg>
        <pc:cxnChg chg="add mod">
          <ac:chgData name="Rankin, Nigel (Warwick)" userId="110506c4-6667-49a9-ae82-2c056fa5d9b2" providerId="ADAL" clId="{5D22D5E9-1C22-49AF-B11D-2632FF519CF2}" dt="2024-03-07T20:28:39.024" v="13844" actId="1582"/>
          <ac:cxnSpMkLst>
            <pc:docMk/>
            <pc:sldMk cId="754179176" sldId="2147475917"/>
            <ac:cxnSpMk id="28" creationId="{8792A068-14D7-63C5-6FFF-51F33EE217A3}"/>
          </ac:cxnSpMkLst>
        </pc:cxnChg>
        <pc:cxnChg chg="add mod">
          <ac:chgData name="Rankin, Nigel (Warwick)" userId="110506c4-6667-49a9-ae82-2c056fa5d9b2" providerId="ADAL" clId="{5D22D5E9-1C22-49AF-B11D-2632FF519CF2}" dt="2024-03-07T20:28:39.024" v="13844" actId="1582"/>
          <ac:cxnSpMkLst>
            <pc:docMk/>
            <pc:sldMk cId="754179176" sldId="2147475917"/>
            <ac:cxnSpMk id="29" creationId="{8F96CC68-5221-34C0-5212-AE8F445AC1BF}"/>
          </ac:cxnSpMkLst>
        </pc:cxnChg>
      </pc:sldChg>
      <pc:sldChg chg="addSp delSp modSp add mod ord">
        <pc:chgData name="Rankin, Nigel (Warwick)" userId="110506c4-6667-49a9-ae82-2c056fa5d9b2" providerId="ADAL" clId="{5D22D5E9-1C22-49AF-B11D-2632FF519CF2}" dt="2024-03-08T14:18:31.694" v="16707" actId="404"/>
        <pc:sldMkLst>
          <pc:docMk/>
          <pc:sldMk cId="1655697222" sldId="2147475918"/>
        </pc:sldMkLst>
        <pc:spChg chg="del">
          <ac:chgData name="Rankin, Nigel (Warwick)" userId="110506c4-6667-49a9-ae82-2c056fa5d9b2" providerId="ADAL" clId="{5D22D5E9-1C22-49AF-B11D-2632FF519CF2}" dt="2024-03-07T20:33:02.926" v="14034" actId="478"/>
          <ac:spMkLst>
            <pc:docMk/>
            <pc:sldMk cId="1655697222" sldId="2147475918"/>
            <ac:spMk id="8" creationId="{AD51F1E7-043A-EA91-F706-0357DBAA076B}"/>
          </ac:spMkLst>
        </pc:spChg>
        <pc:spChg chg="del">
          <ac:chgData name="Rankin, Nigel (Warwick)" userId="110506c4-6667-49a9-ae82-2c056fa5d9b2" providerId="ADAL" clId="{5D22D5E9-1C22-49AF-B11D-2632FF519CF2}" dt="2024-03-07T20:33:02.926" v="14034" actId="478"/>
          <ac:spMkLst>
            <pc:docMk/>
            <pc:sldMk cId="1655697222" sldId="2147475918"/>
            <ac:spMk id="9" creationId="{14141B1A-E90C-69FC-F4A9-2C3A9D56A84E}"/>
          </ac:spMkLst>
        </pc:spChg>
        <pc:spChg chg="del">
          <ac:chgData name="Rankin, Nigel (Warwick)" userId="110506c4-6667-49a9-ae82-2c056fa5d9b2" providerId="ADAL" clId="{5D22D5E9-1C22-49AF-B11D-2632FF519CF2}" dt="2024-03-07T20:33:02.926" v="14034" actId="478"/>
          <ac:spMkLst>
            <pc:docMk/>
            <pc:sldMk cId="1655697222" sldId="2147475918"/>
            <ac:spMk id="10" creationId="{680D2BBF-40DC-7B62-9D5F-53713A6679B8}"/>
          </ac:spMkLst>
        </pc:spChg>
        <pc:spChg chg="del mod">
          <ac:chgData name="Rankin, Nigel (Warwick)" userId="110506c4-6667-49a9-ae82-2c056fa5d9b2" providerId="ADAL" clId="{5D22D5E9-1C22-49AF-B11D-2632FF519CF2}" dt="2024-03-07T20:33:06.718" v="14036" actId="478"/>
          <ac:spMkLst>
            <pc:docMk/>
            <pc:sldMk cId="1655697222" sldId="2147475918"/>
            <ac:spMk id="12" creationId="{F94EB217-5741-FCE6-D8FF-CE50360218D2}"/>
          </ac:spMkLst>
        </pc:spChg>
        <pc:spChg chg="del">
          <ac:chgData name="Rankin, Nigel (Warwick)" userId="110506c4-6667-49a9-ae82-2c056fa5d9b2" providerId="ADAL" clId="{5D22D5E9-1C22-49AF-B11D-2632FF519CF2}" dt="2024-03-07T20:33:08.321" v="14038" actId="478"/>
          <ac:spMkLst>
            <pc:docMk/>
            <pc:sldMk cId="1655697222" sldId="2147475918"/>
            <ac:spMk id="14" creationId="{8D591639-D327-2D65-5BF4-955054008905}"/>
          </ac:spMkLst>
        </pc:spChg>
        <pc:spChg chg="mod">
          <ac:chgData name="Rankin, Nigel (Warwick)" userId="110506c4-6667-49a9-ae82-2c056fa5d9b2" providerId="ADAL" clId="{5D22D5E9-1C22-49AF-B11D-2632FF519CF2}" dt="2024-03-08T14:18:31.694" v="16707" actId="404"/>
          <ac:spMkLst>
            <pc:docMk/>
            <pc:sldMk cId="1655697222" sldId="2147475918"/>
            <ac:spMk id="15" creationId="{7D115F95-80BB-7C14-70BE-C5A4DF8E4BF2}"/>
          </ac:spMkLst>
        </pc:spChg>
        <pc:spChg chg="del">
          <ac:chgData name="Rankin, Nigel (Warwick)" userId="110506c4-6667-49a9-ae82-2c056fa5d9b2" providerId="ADAL" clId="{5D22D5E9-1C22-49AF-B11D-2632FF519CF2}" dt="2024-03-07T20:33:13.355" v="14044" actId="478"/>
          <ac:spMkLst>
            <pc:docMk/>
            <pc:sldMk cId="1655697222" sldId="2147475918"/>
            <ac:spMk id="18" creationId="{6FE1C707-C30A-2C6A-B40B-8FFF070C6133}"/>
          </ac:spMkLst>
        </pc:spChg>
        <pc:spChg chg="del">
          <ac:chgData name="Rankin, Nigel (Warwick)" userId="110506c4-6667-49a9-ae82-2c056fa5d9b2" providerId="ADAL" clId="{5D22D5E9-1C22-49AF-B11D-2632FF519CF2}" dt="2024-03-07T20:33:14.515" v="14045" actId="478"/>
          <ac:spMkLst>
            <pc:docMk/>
            <pc:sldMk cId="1655697222" sldId="2147475918"/>
            <ac:spMk id="19" creationId="{266615DE-A767-AB09-C033-3BE45A64C106}"/>
          </ac:spMkLst>
        </pc:spChg>
        <pc:spChg chg="del">
          <ac:chgData name="Rankin, Nigel (Warwick)" userId="110506c4-6667-49a9-ae82-2c056fa5d9b2" providerId="ADAL" clId="{5D22D5E9-1C22-49AF-B11D-2632FF519CF2}" dt="2024-03-07T20:33:15.906" v="14046" actId="478"/>
          <ac:spMkLst>
            <pc:docMk/>
            <pc:sldMk cId="1655697222" sldId="2147475918"/>
            <ac:spMk id="21" creationId="{2A8414F5-1360-110F-0890-C15C2B4644F5}"/>
          </ac:spMkLst>
        </pc:spChg>
        <pc:spChg chg="mod">
          <ac:chgData name="Rankin, Nigel (Warwick)" userId="110506c4-6667-49a9-ae82-2c056fa5d9b2" providerId="ADAL" clId="{5D22D5E9-1C22-49AF-B11D-2632FF519CF2}" dt="2024-03-07T20:39:16.493" v="14132" actId="20577"/>
          <ac:spMkLst>
            <pc:docMk/>
            <pc:sldMk cId="1655697222" sldId="2147475918"/>
            <ac:spMk id="24" creationId="{1F1CC3D3-95ED-2E28-E21B-E6939272E857}"/>
          </ac:spMkLst>
        </pc:spChg>
        <pc:spChg chg="del">
          <ac:chgData name="Rankin, Nigel (Warwick)" userId="110506c4-6667-49a9-ae82-2c056fa5d9b2" providerId="ADAL" clId="{5D22D5E9-1C22-49AF-B11D-2632FF519CF2}" dt="2024-03-07T20:33:11.928" v="14043" actId="478"/>
          <ac:spMkLst>
            <pc:docMk/>
            <pc:sldMk cId="1655697222" sldId="2147475918"/>
            <ac:spMk id="26" creationId="{A8CB5C69-33D2-80D4-0C8A-AB0ADFBCA27F}"/>
          </ac:spMkLst>
        </pc:spChg>
        <pc:spChg chg="add mod">
          <ac:chgData name="Rankin, Nigel (Warwick)" userId="110506c4-6667-49a9-ae82-2c056fa5d9b2" providerId="ADAL" clId="{5D22D5E9-1C22-49AF-B11D-2632FF519CF2}" dt="2024-03-07T20:34:44.534" v="14063" actId="122"/>
          <ac:spMkLst>
            <pc:docMk/>
            <pc:sldMk cId="1655697222" sldId="2147475918"/>
            <ac:spMk id="27" creationId="{A17974AC-7D6F-2C8E-B475-D5E4770D7147}"/>
          </ac:spMkLst>
        </pc:spChg>
        <pc:spChg chg="add mod">
          <ac:chgData name="Rankin, Nigel (Warwick)" userId="110506c4-6667-49a9-ae82-2c056fa5d9b2" providerId="ADAL" clId="{5D22D5E9-1C22-49AF-B11D-2632FF519CF2}" dt="2024-03-07T20:34:52.343" v="14065" actId="122"/>
          <ac:spMkLst>
            <pc:docMk/>
            <pc:sldMk cId="1655697222" sldId="2147475918"/>
            <ac:spMk id="31" creationId="{2478C2C4-BE66-FB72-3E36-DCF74CD6F0C3}"/>
          </ac:spMkLst>
        </pc:spChg>
        <pc:spChg chg="add mod">
          <ac:chgData name="Rankin, Nigel (Warwick)" userId="110506c4-6667-49a9-ae82-2c056fa5d9b2" providerId="ADAL" clId="{5D22D5E9-1C22-49AF-B11D-2632FF519CF2}" dt="2024-03-07T20:35:00.820" v="14067" actId="122"/>
          <ac:spMkLst>
            <pc:docMk/>
            <pc:sldMk cId="1655697222" sldId="2147475918"/>
            <ac:spMk id="33" creationId="{B120BE89-E8E1-DC6B-E870-CCE2D1221BB1}"/>
          </ac:spMkLst>
        </pc:spChg>
        <pc:spChg chg="add mod">
          <ac:chgData name="Rankin, Nigel (Warwick)" userId="110506c4-6667-49a9-ae82-2c056fa5d9b2" providerId="ADAL" clId="{5D22D5E9-1C22-49AF-B11D-2632FF519CF2}" dt="2024-03-07T20:37:53.665" v="14112" actId="122"/>
          <ac:spMkLst>
            <pc:docMk/>
            <pc:sldMk cId="1655697222" sldId="2147475918"/>
            <ac:spMk id="35" creationId="{D383D336-75C1-9D97-8C68-A0D304E53747}"/>
          </ac:spMkLst>
        </pc:spChg>
        <pc:spChg chg="add mod">
          <ac:chgData name="Rankin, Nigel (Warwick)" userId="110506c4-6667-49a9-ae82-2c056fa5d9b2" providerId="ADAL" clId="{5D22D5E9-1C22-49AF-B11D-2632FF519CF2}" dt="2024-03-07T20:37:53.665" v="14112" actId="122"/>
          <ac:spMkLst>
            <pc:docMk/>
            <pc:sldMk cId="1655697222" sldId="2147475918"/>
            <ac:spMk id="37" creationId="{41FC62D8-CDBC-81CF-F58C-22DF3AB0E97B}"/>
          </ac:spMkLst>
        </pc:spChg>
        <pc:spChg chg="add mod">
          <ac:chgData name="Rankin, Nigel (Warwick)" userId="110506c4-6667-49a9-ae82-2c056fa5d9b2" providerId="ADAL" clId="{5D22D5E9-1C22-49AF-B11D-2632FF519CF2}" dt="2024-03-07T20:37:53.665" v="14112" actId="122"/>
          <ac:spMkLst>
            <pc:docMk/>
            <pc:sldMk cId="1655697222" sldId="2147475918"/>
            <ac:spMk id="39" creationId="{44185BFA-1439-F1E2-B152-267484406EAA}"/>
          </ac:spMkLst>
        </pc:spChg>
        <pc:spChg chg="add mod">
          <ac:chgData name="Rankin, Nigel (Warwick)" userId="110506c4-6667-49a9-ae82-2c056fa5d9b2" providerId="ADAL" clId="{5D22D5E9-1C22-49AF-B11D-2632FF519CF2}" dt="2024-03-07T20:37:53.665" v="14112" actId="122"/>
          <ac:spMkLst>
            <pc:docMk/>
            <pc:sldMk cId="1655697222" sldId="2147475918"/>
            <ac:spMk id="41" creationId="{FEA4A215-87CB-4CF7-33E4-AF4988EFF6DE}"/>
          </ac:spMkLst>
        </pc:spChg>
        <pc:spChg chg="add mod">
          <ac:chgData name="Rankin, Nigel (Warwick)" userId="110506c4-6667-49a9-ae82-2c056fa5d9b2" providerId="ADAL" clId="{5D22D5E9-1C22-49AF-B11D-2632FF519CF2}" dt="2024-03-07T20:37:53.665" v="14112" actId="122"/>
          <ac:spMkLst>
            <pc:docMk/>
            <pc:sldMk cId="1655697222" sldId="2147475918"/>
            <ac:spMk id="43" creationId="{92337F79-08F8-542E-CD0C-C0E7E978F508}"/>
          </ac:spMkLst>
        </pc:spChg>
        <pc:spChg chg="add mod">
          <ac:chgData name="Rankin, Nigel (Warwick)" userId="110506c4-6667-49a9-ae82-2c056fa5d9b2" providerId="ADAL" clId="{5D22D5E9-1C22-49AF-B11D-2632FF519CF2}" dt="2024-03-07T20:38:01.783" v="14113" actId="1076"/>
          <ac:spMkLst>
            <pc:docMk/>
            <pc:sldMk cId="1655697222" sldId="2147475918"/>
            <ac:spMk id="45" creationId="{BE511930-6F8C-5E91-D2D9-185D09B01ADF}"/>
          </ac:spMkLst>
        </pc:spChg>
        <pc:spChg chg="add mod">
          <ac:chgData name="Rankin, Nigel (Warwick)" userId="110506c4-6667-49a9-ae82-2c056fa5d9b2" providerId="ADAL" clId="{5D22D5E9-1C22-49AF-B11D-2632FF519CF2}" dt="2024-03-07T20:39:01.324" v="14125" actId="1076"/>
          <ac:spMkLst>
            <pc:docMk/>
            <pc:sldMk cId="1655697222" sldId="2147475918"/>
            <ac:spMk id="47" creationId="{7E73E44F-B9B1-942B-811D-58CFD8033C52}"/>
          </ac:spMkLst>
        </pc:spChg>
        <pc:spChg chg="add mod">
          <ac:chgData name="Rankin, Nigel (Warwick)" userId="110506c4-6667-49a9-ae82-2c056fa5d9b2" providerId="ADAL" clId="{5D22D5E9-1C22-49AF-B11D-2632FF519CF2}" dt="2024-03-07T20:39:12.200" v="14127" actId="1036"/>
          <ac:spMkLst>
            <pc:docMk/>
            <pc:sldMk cId="1655697222" sldId="2147475918"/>
            <ac:spMk id="49" creationId="{EA499F72-4272-52EC-DE26-196F483C03B4}"/>
          </ac:spMkLst>
        </pc:spChg>
        <pc:picChg chg="add mod modCrop">
          <ac:chgData name="Rankin, Nigel (Warwick)" userId="110506c4-6667-49a9-ae82-2c056fa5d9b2" providerId="ADAL" clId="{5D22D5E9-1C22-49AF-B11D-2632FF519CF2}" dt="2024-03-07T20:33:58.515" v="14054" actId="732"/>
          <ac:picMkLst>
            <pc:docMk/>
            <pc:sldMk cId="1655697222" sldId="2147475918"/>
            <ac:picMk id="2" creationId="{E1C91A54-080F-FC8B-95F6-4863AB5067E6}"/>
          </ac:picMkLst>
        </pc:picChg>
        <pc:picChg chg="del">
          <ac:chgData name="Rankin, Nigel (Warwick)" userId="110506c4-6667-49a9-ae82-2c056fa5d9b2" providerId="ADAL" clId="{5D22D5E9-1C22-49AF-B11D-2632FF519CF2}" dt="2024-03-07T20:33:07.340" v="14037" actId="478"/>
          <ac:picMkLst>
            <pc:docMk/>
            <pc:sldMk cId="1655697222" sldId="2147475918"/>
            <ac:picMk id="5" creationId="{C3FBACB5-1B96-D90C-3D2B-26CC4E7C42B1}"/>
          </ac:picMkLst>
        </pc:picChg>
        <pc:picChg chg="del">
          <ac:chgData name="Rankin, Nigel (Warwick)" userId="110506c4-6667-49a9-ae82-2c056fa5d9b2" providerId="ADAL" clId="{5D22D5E9-1C22-49AF-B11D-2632FF519CF2}" dt="2024-03-07T20:33:02.926" v="14034" actId="478"/>
          <ac:picMkLst>
            <pc:docMk/>
            <pc:sldMk cId="1655697222" sldId="2147475918"/>
            <ac:picMk id="6" creationId="{7575CFCF-9792-4642-A61F-06E180B92CF0}"/>
          </ac:picMkLst>
        </pc:picChg>
        <pc:picChg chg="del">
          <ac:chgData name="Rankin, Nigel (Warwick)" userId="110506c4-6667-49a9-ae82-2c056fa5d9b2" providerId="ADAL" clId="{5D22D5E9-1C22-49AF-B11D-2632FF519CF2}" dt="2024-03-07T20:33:02.926" v="14034" actId="478"/>
          <ac:picMkLst>
            <pc:docMk/>
            <pc:sldMk cId="1655697222" sldId="2147475918"/>
            <ac:picMk id="7" creationId="{D0640E97-7A07-1750-9E58-711A858BBC96}"/>
          </ac:picMkLst>
        </pc:picChg>
        <pc:picChg chg="del">
          <ac:chgData name="Rankin, Nigel (Warwick)" userId="110506c4-6667-49a9-ae82-2c056fa5d9b2" providerId="ADAL" clId="{5D22D5E9-1C22-49AF-B11D-2632FF519CF2}" dt="2024-03-07T20:33:02.926" v="14034" actId="478"/>
          <ac:picMkLst>
            <pc:docMk/>
            <pc:sldMk cId="1655697222" sldId="2147475918"/>
            <ac:picMk id="11" creationId="{515D7252-85A3-1A19-B4EE-D84786035A48}"/>
          </ac:picMkLst>
        </pc:picChg>
        <pc:picChg chg="del">
          <ac:chgData name="Rankin, Nigel (Warwick)" userId="110506c4-6667-49a9-ae82-2c056fa5d9b2" providerId="ADAL" clId="{5D22D5E9-1C22-49AF-B11D-2632FF519CF2}" dt="2024-03-07T20:33:02.926" v="14034" actId="478"/>
          <ac:picMkLst>
            <pc:docMk/>
            <pc:sldMk cId="1655697222" sldId="2147475918"/>
            <ac:picMk id="13" creationId="{C8491D32-F358-9928-856E-A960F354339F}"/>
          </ac:picMkLst>
        </pc:picChg>
        <pc:picChg chg="del">
          <ac:chgData name="Rankin, Nigel (Warwick)" userId="110506c4-6667-49a9-ae82-2c056fa5d9b2" providerId="ADAL" clId="{5D22D5E9-1C22-49AF-B11D-2632FF519CF2}" dt="2024-03-07T20:33:09.121" v="14039" actId="478"/>
          <ac:picMkLst>
            <pc:docMk/>
            <pc:sldMk cId="1655697222" sldId="2147475918"/>
            <ac:picMk id="16" creationId="{576356C8-3DE8-17F9-1A74-32C8D1F21BFA}"/>
          </ac:picMkLst>
        </pc:picChg>
        <pc:picChg chg="del">
          <ac:chgData name="Rankin, Nigel (Warwick)" userId="110506c4-6667-49a9-ae82-2c056fa5d9b2" providerId="ADAL" clId="{5D22D5E9-1C22-49AF-B11D-2632FF519CF2}" dt="2024-03-07T20:33:09.634" v="14040" actId="478"/>
          <ac:picMkLst>
            <pc:docMk/>
            <pc:sldMk cId="1655697222" sldId="2147475918"/>
            <ac:picMk id="17" creationId="{7137EB49-A4E8-94B5-2E06-9A6A50FC7FF0}"/>
          </ac:picMkLst>
        </pc:picChg>
        <pc:picChg chg="del">
          <ac:chgData name="Rankin, Nigel (Warwick)" userId="110506c4-6667-49a9-ae82-2c056fa5d9b2" providerId="ADAL" clId="{5D22D5E9-1C22-49AF-B11D-2632FF519CF2}" dt="2024-03-07T20:33:10.147" v="14041" actId="478"/>
          <ac:picMkLst>
            <pc:docMk/>
            <pc:sldMk cId="1655697222" sldId="2147475918"/>
            <ac:picMk id="20" creationId="{C0BED87C-B20D-51A5-E6CC-D861EAD603F8}"/>
          </ac:picMkLst>
        </pc:picChg>
        <pc:picChg chg="del">
          <ac:chgData name="Rankin, Nigel (Warwick)" userId="110506c4-6667-49a9-ae82-2c056fa5d9b2" providerId="ADAL" clId="{5D22D5E9-1C22-49AF-B11D-2632FF519CF2}" dt="2024-03-07T20:33:10.771" v="14042" actId="478"/>
          <ac:picMkLst>
            <pc:docMk/>
            <pc:sldMk cId="1655697222" sldId="2147475918"/>
            <ac:picMk id="25" creationId="{AFB2EC7B-A267-286A-C3C4-0205DF752FCB}"/>
          </ac:picMkLst>
        </pc:picChg>
        <pc:picChg chg="add mod">
          <ac:chgData name="Rankin, Nigel (Warwick)" userId="110506c4-6667-49a9-ae82-2c056fa5d9b2" providerId="ADAL" clId="{5D22D5E9-1C22-49AF-B11D-2632FF519CF2}" dt="2024-03-07T20:34:14.558" v="14058" actId="465"/>
          <ac:picMkLst>
            <pc:docMk/>
            <pc:sldMk cId="1655697222" sldId="2147475918"/>
            <ac:picMk id="30" creationId="{3FE43F18-F28F-81DA-28CA-B465FD4380B6}"/>
          </ac:picMkLst>
        </pc:picChg>
        <pc:picChg chg="add mod">
          <ac:chgData name="Rankin, Nigel (Warwick)" userId="110506c4-6667-49a9-ae82-2c056fa5d9b2" providerId="ADAL" clId="{5D22D5E9-1C22-49AF-B11D-2632FF519CF2}" dt="2024-03-07T20:34:08.373" v="14057" actId="1076"/>
          <ac:picMkLst>
            <pc:docMk/>
            <pc:sldMk cId="1655697222" sldId="2147475918"/>
            <ac:picMk id="32" creationId="{4ACB2787-4198-AD6C-CC41-565976385163}"/>
          </ac:picMkLst>
        </pc:picChg>
        <pc:picChg chg="add mod">
          <ac:chgData name="Rankin, Nigel (Warwick)" userId="110506c4-6667-49a9-ae82-2c056fa5d9b2" providerId="ADAL" clId="{5D22D5E9-1C22-49AF-B11D-2632FF519CF2}" dt="2024-03-07T20:36:21.491" v="14091" actId="12788"/>
          <ac:picMkLst>
            <pc:docMk/>
            <pc:sldMk cId="1655697222" sldId="2147475918"/>
            <ac:picMk id="34" creationId="{EBF40285-BC2F-9419-2F4E-FA2A6329064D}"/>
          </ac:picMkLst>
        </pc:picChg>
        <pc:picChg chg="add mod">
          <ac:chgData name="Rankin, Nigel (Warwick)" userId="110506c4-6667-49a9-ae82-2c056fa5d9b2" providerId="ADAL" clId="{5D22D5E9-1C22-49AF-B11D-2632FF519CF2}" dt="2024-03-07T20:36:23.443" v="14092" actId="465"/>
          <ac:picMkLst>
            <pc:docMk/>
            <pc:sldMk cId="1655697222" sldId="2147475918"/>
            <ac:picMk id="36" creationId="{26398C9F-D8D3-3A2D-87E4-0B2B96F095C4}"/>
          </ac:picMkLst>
        </pc:picChg>
        <pc:picChg chg="add mod">
          <ac:chgData name="Rankin, Nigel (Warwick)" userId="110506c4-6667-49a9-ae82-2c056fa5d9b2" providerId="ADAL" clId="{5D22D5E9-1C22-49AF-B11D-2632FF519CF2}" dt="2024-03-07T20:36:21.491" v="14091" actId="12788"/>
          <ac:picMkLst>
            <pc:docMk/>
            <pc:sldMk cId="1655697222" sldId="2147475918"/>
            <ac:picMk id="38" creationId="{4A675B89-716A-F681-F001-49490758CBA2}"/>
          </ac:picMkLst>
        </pc:picChg>
        <pc:picChg chg="add mod">
          <ac:chgData name="Rankin, Nigel (Warwick)" userId="110506c4-6667-49a9-ae82-2c056fa5d9b2" providerId="ADAL" clId="{5D22D5E9-1C22-49AF-B11D-2632FF519CF2}" dt="2024-03-07T20:36:13.164" v="14089" actId="12788"/>
          <ac:picMkLst>
            <pc:docMk/>
            <pc:sldMk cId="1655697222" sldId="2147475918"/>
            <ac:picMk id="40" creationId="{B20BEB53-672F-C59C-3036-05B45283F8DF}"/>
          </ac:picMkLst>
        </pc:picChg>
        <pc:picChg chg="add mod">
          <ac:chgData name="Rankin, Nigel (Warwick)" userId="110506c4-6667-49a9-ae82-2c056fa5d9b2" providerId="ADAL" clId="{5D22D5E9-1C22-49AF-B11D-2632FF519CF2}" dt="2024-03-07T20:36:16.717" v="14090" actId="465"/>
          <ac:picMkLst>
            <pc:docMk/>
            <pc:sldMk cId="1655697222" sldId="2147475918"/>
            <ac:picMk id="42" creationId="{F6A4616D-3C3B-49E8-271A-E22A4325F299}"/>
          </ac:picMkLst>
        </pc:picChg>
        <pc:picChg chg="add mod">
          <ac:chgData name="Rankin, Nigel (Warwick)" userId="110506c4-6667-49a9-ae82-2c056fa5d9b2" providerId="ADAL" clId="{5D22D5E9-1C22-49AF-B11D-2632FF519CF2}" dt="2024-03-07T20:36:13.164" v="14089" actId="12788"/>
          <ac:picMkLst>
            <pc:docMk/>
            <pc:sldMk cId="1655697222" sldId="2147475918"/>
            <ac:picMk id="44" creationId="{5C2CD7F3-C60A-75E6-2A96-5B20C25D38EF}"/>
          </ac:picMkLst>
        </pc:picChg>
        <pc:picChg chg="add mod">
          <ac:chgData name="Rankin, Nigel (Warwick)" userId="110506c4-6667-49a9-ae82-2c056fa5d9b2" providerId="ADAL" clId="{5D22D5E9-1C22-49AF-B11D-2632FF519CF2}" dt="2024-03-07T20:38:27.018" v="14117" actId="1076"/>
          <ac:picMkLst>
            <pc:docMk/>
            <pc:sldMk cId="1655697222" sldId="2147475918"/>
            <ac:picMk id="46" creationId="{C99CA0E3-B30B-906A-84A3-B49B479CB24D}"/>
          </ac:picMkLst>
        </pc:picChg>
        <pc:picChg chg="add mod">
          <ac:chgData name="Rankin, Nigel (Warwick)" userId="110506c4-6667-49a9-ae82-2c056fa5d9b2" providerId="ADAL" clId="{5D22D5E9-1C22-49AF-B11D-2632FF519CF2}" dt="2024-03-07T20:38:38.885" v="14121" actId="1076"/>
          <ac:picMkLst>
            <pc:docMk/>
            <pc:sldMk cId="1655697222" sldId="2147475918"/>
            <ac:picMk id="48" creationId="{CF1D3ED5-692D-F5E4-D053-4250ECD0637D}"/>
          </ac:picMkLst>
        </pc:picChg>
      </pc:sldChg>
      <pc:sldChg chg="addSp modSp new mod ord modAnim">
        <pc:chgData name="Rankin, Nigel (Warwick)" userId="110506c4-6667-49a9-ae82-2c056fa5d9b2" providerId="ADAL" clId="{5D22D5E9-1C22-49AF-B11D-2632FF519CF2}" dt="2024-03-08T17:59:39.646" v="17964" actId="122"/>
        <pc:sldMkLst>
          <pc:docMk/>
          <pc:sldMk cId="1799290315" sldId="2147475919"/>
        </pc:sldMkLst>
        <pc:spChg chg="add mod">
          <ac:chgData name="Rankin, Nigel (Warwick)" userId="110506c4-6667-49a9-ae82-2c056fa5d9b2" providerId="ADAL" clId="{5D22D5E9-1C22-49AF-B11D-2632FF519CF2}" dt="2024-03-07T20:52:47.406" v="14707" actId="1036"/>
          <ac:spMkLst>
            <pc:docMk/>
            <pc:sldMk cId="1799290315" sldId="2147475919"/>
            <ac:spMk id="3" creationId="{B960E8DB-975A-5E5D-56F9-4621DAF1154A}"/>
          </ac:spMkLst>
        </pc:spChg>
        <pc:spChg chg="add mod">
          <ac:chgData name="Rankin, Nigel (Warwick)" userId="110506c4-6667-49a9-ae82-2c056fa5d9b2" providerId="ADAL" clId="{5D22D5E9-1C22-49AF-B11D-2632FF519CF2}" dt="2024-03-07T20:45:50.977" v="14576" actId="1036"/>
          <ac:spMkLst>
            <pc:docMk/>
            <pc:sldMk cId="1799290315" sldId="2147475919"/>
            <ac:spMk id="4" creationId="{6CEBC75D-AFE1-A5B7-830E-3049057C80BB}"/>
          </ac:spMkLst>
        </pc:spChg>
        <pc:spChg chg="add mod">
          <ac:chgData name="Rankin, Nigel (Warwick)" userId="110506c4-6667-49a9-ae82-2c056fa5d9b2" providerId="ADAL" clId="{5D22D5E9-1C22-49AF-B11D-2632FF519CF2}" dt="2024-03-07T20:52:53.769" v="14708" actId="465"/>
          <ac:spMkLst>
            <pc:docMk/>
            <pc:sldMk cId="1799290315" sldId="2147475919"/>
            <ac:spMk id="5" creationId="{1903C97C-FBE5-058E-06DE-DA5C8C3B3E5C}"/>
          </ac:spMkLst>
        </pc:spChg>
        <pc:spChg chg="add mod">
          <ac:chgData name="Rankin, Nigel (Warwick)" userId="110506c4-6667-49a9-ae82-2c056fa5d9b2" providerId="ADAL" clId="{5D22D5E9-1C22-49AF-B11D-2632FF519CF2}" dt="2024-03-07T20:52:53.769" v="14708" actId="465"/>
          <ac:spMkLst>
            <pc:docMk/>
            <pc:sldMk cId="1799290315" sldId="2147475919"/>
            <ac:spMk id="6" creationId="{BC130402-3E9F-20D1-0BFC-3C05672119CF}"/>
          </ac:spMkLst>
        </pc:spChg>
        <pc:spChg chg="add mod">
          <ac:chgData name="Rankin, Nigel (Warwick)" userId="110506c4-6667-49a9-ae82-2c056fa5d9b2" providerId="ADAL" clId="{5D22D5E9-1C22-49AF-B11D-2632FF519CF2}" dt="2024-03-07T20:51:15.924" v="14691" actId="1036"/>
          <ac:spMkLst>
            <pc:docMk/>
            <pc:sldMk cId="1799290315" sldId="2147475919"/>
            <ac:spMk id="8" creationId="{0C78748E-07E2-3029-D6D5-0991A1357A57}"/>
          </ac:spMkLst>
        </pc:spChg>
        <pc:spChg chg="add mod">
          <ac:chgData name="Rankin, Nigel (Warwick)" userId="110506c4-6667-49a9-ae82-2c056fa5d9b2" providerId="ADAL" clId="{5D22D5E9-1C22-49AF-B11D-2632FF519CF2}" dt="2024-03-08T14:18:45.365" v="16710" actId="404"/>
          <ac:spMkLst>
            <pc:docMk/>
            <pc:sldMk cId="1799290315" sldId="2147475919"/>
            <ac:spMk id="9" creationId="{30445F8F-7647-9579-7096-7FFE98F88F5E}"/>
          </ac:spMkLst>
        </pc:spChg>
        <pc:graphicFrameChg chg="add mod modGraphic">
          <ac:chgData name="Rankin, Nigel (Warwick)" userId="110506c4-6667-49a9-ae82-2c056fa5d9b2" providerId="ADAL" clId="{5D22D5E9-1C22-49AF-B11D-2632FF519CF2}" dt="2024-03-08T17:59:39.646" v="17964" actId="122"/>
          <ac:graphicFrameMkLst>
            <pc:docMk/>
            <pc:sldMk cId="1799290315" sldId="2147475919"/>
            <ac:graphicFrameMk id="7" creationId="{00688806-F0BA-AC0F-C049-FF3B9D462175}"/>
          </ac:graphicFrameMkLst>
        </pc:graphicFrameChg>
        <pc:picChg chg="add mod">
          <ac:chgData name="Rankin, Nigel (Warwick)" userId="110506c4-6667-49a9-ae82-2c056fa5d9b2" providerId="ADAL" clId="{5D22D5E9-1C22-49AF-B11D-2632FF519CF2}" dt="2024-03-07T20:45:14.234" v="14498" actId="1076"/>
          <ac:picMkLst>
            <pc:docMk/>
            <pc:sldMk cId="1799290315" sldId="2147475919"/>
            <ac:picMk id="2" creationId="{FB06DA76-8A8D-8DC1-2594-A8E2501EFF46}"/>
          </ac:picMkLst>
        </pc:picChg>
      </pc:sldChg>
      <pc:sldChg chg="addSp delSp modSp new mod">
        <pc:chgData name="Rankin, Nigel (Warwick)" userId="110506c4-6667-49a9-ae82-2c056fa5d9b2" providerId="ADAL" clId="{5D22D5E9-1C22-49AF-B11D-2632FF519CF2}" dt="2024-03-07T20:55:42.620" v="14769" actId="14100"/>
        <pc:sldMkLst>
          <pc:docMk/>
          <pc:sldMk cId="1314134862" sldId="2147475920"/>
        </pc:sldMkLst>
        <pc:spChg chg="del">
          <ac:chgData name="Rankin, Nigel (Warwick)" userId="110506c4-6667-49a9-ae82-2c056fa5d9b2" providerId="ADAL" clId="{5D22D5E9-1C22-49AF-B11D-2632FF519CF2}" dt="2024-03-07T20:55:36.825" v="14766" actId="478"/>
          <ac:spMkLst>
            <pc:docMk/>
            <pc:sldMk cId="1314134862" sldId="2147475920"/>
            <ac:spMk id="2" creationId="{B26E9CBF-A514-4602-BC8A-3AC0AE73C47E}"/>
          </ac:spMkLst>
        </pc:spChg>
        <pc:spChg chg="del">
          <ac:chgData name="Rankin, Nigel (Warwick)" userId="110506c4-6667-49a9-ae82-2c056fa5d9b2" providerId="ADAL" clId="{5D22D5E9-1C22-49AF-B11D-2632FF519CF2}" dt="2024-03-07T20:55:38.553" v="14767" actId="478"/>
          <ac:spMkLst>
            <pc:docMk/>
            <pc:sldMk cId="1314134862" sldId="2147475920"/>
            <ac:spMk id="3" creationId="{882AC66F-78FF-09C0-B51F-D2EBE9B1F929}"/>
          </ac:spMkLst>
        </pc:spChg>
        <pc:picChg chg="add mod">
          <ac:chgData name="Rankin, Nigel (Warwick)" userId="110506c4-6667-49a9-ae82-2c056fa5d9b2" providerId="ADAL" clId="{5D22D5E9-1C22-49AF-B11D-2632FF519CF2}" dt="2024-03-07T20:55:42.620" v="14769" actId="14100"/>
          <ac:picMkLst>
            <pc:docMk/>
            <pc:sldMk cId="1314134862" sldId="2147475920"/>
            <ac:picMk id="5" creationId="{EC89D48A-77E1-1E83-E39F-13C4B0A5A007}"/>
          </ac:picMkLst>
        </pc:picChg>
      </pc:sldChg>
      <pc:sldChg chg="add del">
        <pc:chgData name="Rankin, Nigel (Warwick)" userId="110506c4-6667-49a9-ae82-2c056fa5d9b2" providerId="ADAL" clId="{5D22D5E9-1C22-49AF-B11D-2632FF519CF2}" dt="2024-03-07T20:54:05.270" v="14756" actId="47"/>
        <pc:sldMkLst>
          <pc:docMk/>
          <pc:sldMk cId="4185646348" sldId="2147475920"/>
        </pc:sldMkLst>
      </pc:sldChg>
      <pc:sldChg chg="addSp delSp modSp new mod">
        <pc:chgData name="Rankin, Nigel (Warwick)" userId="110506c4-6667-49a9-ae82-2c056fa5d9b2" providerId="ADAL" clId="{5D22D5E9-1C22-49AF-B11D-2632FF519CF2}" dt="2024-03-08T11:23:23.106" v="16394" actId="14861"/>
        <pc:sldMkLst>
          <pc:docMk/>
          <pc:sldMk cId="39779024" sldId="2147475921"/>
        </pc:sldMkLst>
        <pc:spChg chg="del">
          <ac:chgData name="Rankin, Nigel (Warwick)" userId="110506c4-6667-49a9-ae82-2c056fa5d9b2" providerId="ADAL" clId="{5D22D5E9-1C22-49AF-B11D-2632FF519CF2}" dt="2024-03-07T21:02:05.817" v="14965" actId="478"/>
          <ac:spMkLst>
            <pc:docMk/>
            <pc:sldMk cId="39779024" sldId="2147475921"/>
            <ac:spMk id="2" creationId="{0C0AA184-C8E8-FEEB-127C-247B7E53AD5B}"/>
          </ac:spMkLst>
        </pc:spChg>
        <pc:spChg chg="del">
          <ac:chgData name="Rankin, Nigel (Warwick)" userId="110506c4-6667-49a9-ae82-2c056fa5d9b2" providerId="ADAL" clId="{5D22D5E9-1C22-49AF-B11D-2632FF519CF2}" dt="2024-03-07T21:02:06.718" v="14966" actId="478"/>
          <ac:spMkLst>
            <pc:docMk/>
            <pc:sldMk cId="39779024" sldId="2147475921"/>
            <ac:spMk id="3" creationId="{CA5FC405-864A-5647-D91A-DF027DA6B3EB}"/>
          </ac:spMkLst>
        </pc:spChg>
        <pc:spChg chg="add mod">
          <ac:chgData name="Rankin, Nigel (Warwick)" userId="110506c4-6667-49a9-ae82-2c056fa5d9b2" providerId="ADAL" clId="{5D22D5E9-1C22-49AF-B11D-2632FF519CF2}" dt="2024-03-08T11:23:23.106" v="16394" actId="14861"/>
          <ac:spMkLst>
            <pc:docMk/>
            <pc:sldMk cId="39779024" sldId="2147475921"/>
            <ac:spMk id="6" creationId="{D6ECA333-B0BA-1D85-D4BE-5F7BCE77CE16}"/>
          </ac:spMkLst>
        </pc:spChg>
        <pc:picChg chg="add mod">
          <ac:chgData name="Rankin, Nigel (Warwick)" userId="110506c4-6667-49a9-ae82-2c056fa5d9b2" providerId="ADAL" clId="{5D22D5E9-1C22-49AF-B11D-2632FF519CF2}" dt="2024-03-07T21:02:18.205" v="14968" actId="27614"/>
          <ac:picMkLst>
            <pc:docMk/>
            <pc:sldMk cId="39779024" sldId="2147475921"/>
            <ac:picMk id="5" creationId="{3FF35828-6553-6B60-42D1-41D182BEF06A}"/>
          </ac:picMkLst>
        </pc:picChg>
      </pc:sldChg>
      <pc:sldChg chg="addSp delSp modSp new del mod">
        <pc:chgData name="Rankin, Nigel (Warwick)" userId="110506c4-6667-49a9-ae82-2c056fa5d9b2" providerId="ADAL" clId="{5D22D5E9-1C22-49AF-B11D-2632FF519CF2}" dt="2024-03-07T21:00:35.032" v="14958" actId="47"/>
        <pc:sldMkLst>
          <pc:docMk/>
          <pc:sldMk cId="3005528694" sldId="2147475921"/>
        </pc:sldMkLst>
        <pc:spChg chg="add mod">
          <ac:chgData name="Rankin, Nigel (Warwick)" userId="110506c4-6667-49a9-ae82-2c056fa5d9b2" providerId="ADAL" clId="{5D22D5E9-1C22-49AF-B11D-2632FF519CF2}" dt="2024-03-07T21:00:13.575" v="14955"/>
          <ac:spMkLst>
            <pc:docMk/>
            <pc:sldMk cId="3005528694" sldId="2147475921"/>
            <ac:spMk id="2" creationId="{67AAAC3C-44AC-E4B7-2A35-1E008BAA6A90}"/>
          </ac:spMkLst>
        </pc:spChg>
        <pc:spChg chg="add del mod">
          <ac:chgData name="Rankin, Nigel (Warwick)" userId="110506c4-6667-49a9-ae82-2c056fa5d9b2" providerId="ADAL" clId="{5D22D5E9-1C22-49AF-B11D-2632FF519CF2}" dt="2024-03-07T21:00:32.605" v="14957" actId="478"/>
          <ac:spMkLst>
            <pc:docMk/>
            <pc:sldMk cId="3005528694" sldId="2147475921"/>
            <ac:spMk id="3" creationId="{7B6E1974-5638-87BD-5BA1-C5413368DFBB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7T21:03:00.222" v="15011" actId="1076"/>
        <pc:sldMkLst>
          <pc:docMk/>
          <pc:sldMk cId="1737026181" sldId="2147475922"/>
        </pc:sldMkLst>
        <pc:spChg chg="mod">
          <ac:chgData name="Rankin, Nigel (Warwick)" userId="110506c4-6667-49a9-ae82-2c056fa5d9b2" providerId="ADAL" clId="{5D22D5E9-1C22-49AF-B11D-2632FF519CF2}" dt="2024-03-07T21:03:00.222" v="15011" actId="1076"/>
          <ac:spMkLst>
            <pc:docMk/>
            <pc:sldMk cId="1737026181" sldId="2147475922"/>
            <ac:spMk id="6" creationId="{04DC0478-B3C7-38EA-A516-78A56FCA2B19}"/>
          </ac:spMkLst>
        </pc:spChg>
      </pc:sldChg>
      <pc:sldChg chg="addSp delSp modSp new mod">
        <pc:chgData name="Rankin, Nigel (Warwick)" userId="110506c4-6667-49a9-ae82-2c056fa5d9b2" providerId="ADAL" clId="{5D22D5E9-1C22-49AF-B11D-2632FF519CF2}" dt="2024-03-08T16:00:31.450" v="17699" actId="20577"/>
        <pc:sldMkLst>
          <pc:docMk/>
          <pc:sldMk cId="1962302910" sldId="2147475923"/>
        </pc:sldMkLst>
        <pc:spChg chg="add mod">
          <ac:chgData name="Rankin, Nigel (Warwick)" userId="110506c4-6667-49a9-ae82-2c056fa5d9b2" providerId="ADAL" clId="{5D22D5E9-1C22-49AF-B11D-2632FF519CF2}" dt="2024-03-07T21:09:41.548" v="15152" actId="20577"/>
          <ac:spMkLst>
            <pc:docMk/>
            <pc:sldMk cId="1962302910" sldId="2147475923"/>
            <ac:spMk id="2" creationId="{95877620-7759-E5F6-7450-E6EAC9B3B59D}"/>
          </ac:spMkLst>
        </pc:spChg>
        <pc:spChg chg="add mod">
          <ac:chgData name="Rankin, Nigel (Warwick)" userId="110506c4-6667-49a9-ae82-2c056fa5d9b2" providerId="ADAL" clId="{5D22D5E9-1C22-49AF-B11D-2632FF519CF2}" dt="2024-03-08T16:00:31.450" v="17699" actId="20577"/>
          <ac:spMkLst>
            <pc:docMk/>
            <pc:sldMk cId="1962302910" sldId="2147475923"/>
            <ac:spMk id="3" creationId="{869B4F67-E140-FBF7-9A63-2F798328A19A}"/>
          </ac:spMkLst>
        </pc:spChg>
        <pc:spChg chg="add del mod">
          <ac:chgData name="Rankin, Nigel (Warwick)" userId="110506c4-6667-49a9-ae82-2c056fa5d9b2" providerId="ADAL" clId="{5D22D5E9-1C22-49AF-B11D-2632FF519CF2}" dt="2024-03-08T12:24:05.702" v="16617" actId="478"/>
          <ac:spMkLst>
            <pc:docMk/>
            <pc:sldMk cId="1962302910" sldId="2147475923"/>
            <ac:spMk id="4" creationId="{AD4C7CA7-80B9-3CF7-E044-F58E154D5CA4}"/>
          </ac:spMkLst>
        </pc:spChg>
        <pc:spChg chg="add del mod">
          <ac:chgData name="Rankin, Nigel (Warwick)" userId="110506c4-6667-49a9-ae82-2c056fa5d9b2" providerId="ADAL" clId="{5D22D5E9-1C22-49AF-B11D-2632FF519CF2}" dt="2024-03-08T12:24:04.166" v="16616" actId="478"/>
          <ac:spMkLst>
            <pc:docMk/>
            <pc:sldMk cId="1962302910" sldId="2147475923"/>
            <ac:spMk id="5" creationId="{53C5A6CB-7EB1-46EC-A692-B37417B8A358}"/>
          </ac:spMkLst>
        </pc:spChg>
        <pc:spChg chg="add mod">
          <ac:chgData name="Rankin, Nigel (Warwick)" userId="110506c4-6667-49a9-ae82-2c056fa5d9b2" providerId="ADAL" clId="{5D22D5E9-1C22-49AF-B11D-2632FF519CF2}" dt="2024-03-08T12:25:46.727" v="16654" actId="1036"/>
          <ac:spMkLst>
            <pc:docMk/>
            <pc:sldMk cId="1962302910" sldId="2147475923"/>
            <ac:spMk id="6" creationId="{9F72EBA8-C2A1-CAB2-915B-CCB7F1A76077}"/>
          </ac:spMkLst>
        </pc:spChg>
        <pc:picChg chg="add mod">
          <ac:chgData name="Rankin, Nigel (Warwick)" userId="110506c4-6667-49a9-ae82-2c056fa5d9b2" providerId="ADAL" clId="{5D22D5E9-1C22-49AF-B11D-2632FF519CF2}" dt="2024-03-08T12:25:52.143" v="16656" actId="1076"/>
          <ac:picMkLst>
            <pc:docMk/>
            <pc:sldMk cId="1962302910" sldId="2147475923"/>
            <ac:picMk id="1026" creationId="{7A74B1B6-D93C-657B-AD19-103925DD056F}"/>
          </ac:picMkLst>
        </pc:picChg>
      </pc:sldChg>
      <pc:sldChg chg="addSp delSp modSp add mod delAnim modAnim">
        <pc:chgData name="Rankin, Nigel (Warwick)" userId="110506c4-6667-49a9-ae82-2c056fa5d9b2" providerId="ADAL" clId="{5D22D5E9-1C22-49AF-B11D-2632FF519CF2}" dt="2024-03-08T09:48:52.509" v="15714" actId="1035"/>
        <pc:sldMkLst>
          <pc:docMk/>
          <pc:sldMk cId="2101759266" sldId="2147475924"/>
        </pc:sldMkLst>
        <pc:spChg chg="mod">
          <ac:chgData name="Rankin, Nigel (Warwick)" userId="110506c4-6667-49a9-ae82-2c056fa5d9b2" providerId="ADAL" clId="{5D22D5E9-1C22-49AF-B11D-2632FF519CF2}" dt="2024-03-08T09:38:24.400" v="15203"/>
          <ac:spMkLst>
            <pc:docMk/>
            <pc:sldMk cId="2101759266" sldId="2147475924"/>
            <ac:spMk id="5" creationId="{3E1F16E3-E225-644C-2F74-24189DEDBDAD}"/>
          </ac:spMkLst>
        </pc:spChg>
        <pc:spChg chg="mod">
          <ac:chgData name="Rankin, Nigel (Warwick)" userId="110506c4-6667-49a9-ae82-2c056fa5d9b2" providerId="ADAL" clId="{5D22D5E9-1C22-49AF-B11D-2632FF519CF2}" dt="2024-03-08T09:43:16.871" v="15420" actId="207"/>
          <ac:spMkLst>
            <pc:docMk/>
            <pc:sldMk cId="2101759266" sldId="2147475924"/>
            <ac:spMk id="7" creationId="{DAE3DD52-93C5-82E4-2629-98983F637140}"/>
          </ac:spMkLst>
        </pc:spChg>
        <pc:spChg chg="mod">
          <ac:chgData name="Rankin, Nigel (Warwick)" userId="110506c4-6667-49a9-ae82-2c056fa5d9b2" providerId="ADAL" clId="{5D22D5E9-1C22-49AF-B11D-2632FF519CF2}" dt="2024-03-08T09:42:00.743" v="15388" actId="1076"/>
          <ac:spMkLst>
            <pc:docMk/>
            <pc:sldMk cId="2101759266" sldId="2147475924"/>
            <ac:spMk id="11" creationId="{5D501157-7D28-4FD0-B6E8-00031C6C421F}"/>
          </ac:spMkLst>
        </pc:spChg>
        <pc:spChg chg="mod">
          <ac:chgData name="Rankin, Nigel (Warwick)" userId="110506c4-6667-49a9-ae82-2c056fa5d9b2" providerId="ADAL" clId="{5D22D5E9-1C22-49AF-B11D-2632FF519CF2}" dt="2024-03-08T09:38:24.400" v="15203"/>
          <ac:spMkLst>
            <pc:docMk/>
            <pc:sldMk cId="2101759266" sldId="2147475924"/>
            <ac:spMk id="14" creationId="{D294ABA2-0066-D7AB-7015-668DDB660434}"/>
          </ac:spMkLst>
        </pc:spChg>
        <pc:spChg chg="mod">
          <ac:chgData name="Rankin, Nigel (Warwick)" userId="110506c4-6667-49a9-ae82-2c056fa5d9b2" providerId="ADAL" clId="{5D22D5E9-1C22-49AF-B11D-2632FF519CF2}" dt="2024-03-08T09:43:26.244" v="15423" actId="207"/>
          <ac:spMkLst>
            <pc:docMk/>
            <pc:sldMk cId="2101759266" sldId="2147475924"/>
            <ac:spMk id="15" creationId="{A83E32B2-926E-F85C-14DD-DB2457CFF283}"/>
          </ac:spMkLst>
        </pc:spChg>
        <pc:spChg chg="mod">
          <ac:chgData name="Rankin, Nigel (Warwick)" userId="110506c4-6667-49a9-ae82-2c056fa5d9b2" providerId="ADAL" clId="{5D22D5E9-1C22-49AF-B11D-2632FF519CF2}" dt="2024-03-08T09:38:24.400" v="15203"/>
          <ac:spMkLst>
            <pc:docMk/>
            <pc:sldMk cId="2101759266" sldId="2147475924"/>
            <ac:spMk id="17" creationId="{BC7A2BD8-2AF9-37AD-F6FA-ECAAB66DD37F}"/>
          </ac:spMkLst>
        </pc:spChg>
        <pc:spChg chg="mod">
          <ac:chgData name="Rankin, Nigel (Warwick)" userId="110506c4-6667-49a9-ae82-2c056fa5d9b2" providerId="ADAL" clId="{5D22D5E9-1C22-49AF-B11D-2632FF519CF2}" dt="2024-03-08T09:43:28.849" v="15424" actId="207"/>
          <ac:spMkLst>
            <pc:docMk/>
            <pc:sldMk cId="2101759266" sldId="2147475924"/>
            <ac:spMk id="18" creationId="{8406D05C-020D-9053-8E44-778FFB1F000D}"/>
          </ac:spMkLst>
        </pc:spChg>
        <pc:spChg chg="mod">
          <ac:chgData name="Rankin, Nigel (Warwick)" userId="110506c4-6667-49a9-ae82-2c056fa5d9b2" providerId="ADAL" clId="{5D22D5E9-1C22-49AF-B11D-2632FF519CF2}" dt="2024-03-08T09:38:24.400" v="15203"/>
          <ac:spMkLst>
            <pc:docMk/>
            <pc:sldMk cId="2101759266" sldId="2147475924"/>
            <ac:spMk id="20" creationId="{084CE936-DF2B-B3DF-B979-9B08B11FAF88}"/>
          </ac:spMkLst>
        </pc:spChg>
        <pc:spChg chg="mod">
          <ac:chgData name="Rankin, Nigel (Warwick)" userId="110506c4-6667-49a9-ae82-2c056fa5d9b2" providerId="ADAL" clId="{5D22D5E9-1C22-49AF-B11D-2632FF519CF2}" dt="2024-03-08T09:48:15.852" v="15700" actId="207"/>
          <ac:spMkLst>
            <pc:docMk/>
            <pc:sldMk cId="2101759266" sldId="2147475924"/>
            <ac:spMk id="21" creationId="{995B4BA9-BB0E-CCE5-E02E-38B21ACD66FA}"/>
          </ac:spMkLst>
        </pc:spChg>
        <pc:spChg chg="mod">
          <ac:chgData name="Rankin, Nigel (Warwick)" userId="110506c4-6667-49a9-ae82-2c056fa5d9b2" providerId="ADAL" clId="{5D22D5E9-1C22-49AF-B11D-2632FF519CF2}" dt="2024-03-08T09:38:24.400" v="15203"/>
          <ac:spMkLst>
            <pc:docMk/>
            <pc:sldMk cId="2101759266" sldId="2147475924"/>
            <ac:spMk id="23" creationId="{9E605C4E-0516-7353-9E7F-3DE31DF05DCE}"/>
          </ac:spMkLst>
        </pc:spChg>
        <pc:spChg chg="mod">
          <ac:chgData name="Rankin, Nigel (Warwick)" userId="110506c4-6667-49a9-ae82-2c056fa5d9b2" providerId="ADAL" clId="{5D22D5E9-1C22-49AF-B11D-2632FF519CF2}" dt="2024-03-08T09:43:39.063" v="15425" actId="207"/>
          <ac:spMkLst>
            <pc:docMk/>
            <pc:sldMk cId="2101759266" sldId="2147475924"/>
            <ac:spMk id="24" creationId="{7C0B28E5-E8A6-59A2-62EA-171D284456B8}"/>
          </ac:spMkLst>
        </pc:spChg>
        <pc:grpChg chg="add mod">
          <ac:chgData name="Rankin, Nigel (Warwick)" userId="110506c4-6667-49a9-ae82-2c056fa5d9b2" providerId="ADAL" clId="{5D22D5E9-1C22-49AF-B11D-2632FF519CF2}" dt="2024-03-08T09:48:52.509" v="15714" actId="1035"/>
          <ac:grpSpMkLst>
            <pc:docMk/>
            <pc:sldMk cId="2101759266" sldId="2147475924"/>
            <ac:grpSpMk id="2" creationId="{ACA2F163-EDD0-8F2C-4171-56111679C989}"/>
          </ac:grpSpMkLst>
        </pc:grpChg>
        <pc:grpChg chg="add mod">
          <ac:chgData name="Rankin, Nigel (Warwick)" userId="110506c4-6667-49a9-ae82-2c056fa5d9b2" providerId="ADAL" clId="{5D22D5E9-1C22-49AF-B11D-2632FF519CF2}" dt="2024-03-08T09:48:52.509" v="15714" actId="1035"/>
          <ac:grpSpMkLst>
            <pc:docMk/>
            <pc:sldMk cId="2101759266" sldId="2147475924"/>
            <ac:grpSpMk id="8" creationId="{CA8B70B5-0818-A228-742E-556D3ED36C35}"/>
          </ac:grpSpMkLst>
        </pc:grpChg>
        <pc:grpChg chg="del">
          <ac:chgData name="Rankin, Nigel (Warwick)" userId="110506c4-6667-49a9-ae82-2c056fa5d9b2" providerId="ADAL" clId="{5D22D5E9-1C22-49AF-B11D-2632FF519CF2}" dt="2024-03-08T09:37:46.029" v="15168" actId="478"/>
          <ac:grpSpMkLst>
            <pc:docMk/>
            <pc:sldMk cId="2101759266" sldId="2147475924"/>
            <ac:grpSpMk id="12" creationId="{10B90145-5701-4A85-1BC2-6A4CFCF2A428}"/>
          </ac:grpSpMkLst>
        </pc:grpChg>
        <pc:grpChg chg="del">
          <ac:chgData name="Rankin, Nigel (Warwick)" userId="110506c4-6667-49a9-ae82-2c056fa5d9b2" providerId="ADAL" clId="{5D22D5E9-1C22-49AF-B11D-2632FF519CF2}" dt="2024-03-08T09:37:46.029" v="15168" actId="478"/>
          <ac:grpSpMkLst>
            <pc:docMk/>
            <pc:sldMk cId="2101759266" sldId="2147475924"/>
            <ac:grpSpMk id="13" creationId="{BCB0BF76-B1E2-8610-148D-A0573813ED4A}"/>
          </ac:grpSpMkLst>
        </pc:grpChg>
        <pc:grpChg chg="add mod">
          <ac:chgData name="Rankin, Nigel (Warwick)" userId="110506c4-6667-49a9-ae82-2c056fa5d9b2" providerId="ADAL" clId="{5D22D5E9-1C22-49AF-B11D-2632FF519CF2}" dt="2024-03-08T09:48:52.509" v="15714" actId="1035"/>
          <ac:grpSpMkLst>
            <pc:docMk/>
            <pc:sldMk cId="2101759266" sldId="2147475924"/>
            <ac:grpSpMk id="16" creationId="{B915E376-B003-D5B4-BB7F-52346B41EF23}"/>
          </ac:grpSpMkLst>
        </pc:grpChg>
        <pc:grpChg chg="add mod">
          <ac:chgData name="Rankin, Nigel (Warwick)" userId="110506c4-6667-49a9-ae82-2c056fa5d9b2" providerId="ADAL" clId="{5D22D5E9-1C22-49AF-B11D-2632FF519CF2}" dt="2024-03-08T09:48:52.509" v="15714" actId="1035"/>
          <ac:grpSpMkLst>
            <pc:docMk/>
            <pc:sldMk cId="2101759266" sldId="2147475924"/>
            <ac:grpSpMk id="19" creationId="{9E3D22A2-9391-48AB-AB5D-E2E7E6E53711}"/>
          </ac:grpSpMkLst>
        </pc:grpChg>
        <pc:grpChg chg="add mod">
          <ac:chgData name="Rankin, Nigel (Warwick)" userId="110506c4-6667-49a9-ae82-2c056fa5d9b2" providerId="ADAL" clId="{5D22D5E9-1C22-49AF-B11D-2632FF519CF2}" dt="2024-03-08T09:48:52.509" v="15714" actId="1035"/>
          <ac:grpSpMkLst>
            <pc:docMk/>
            <pc:sldMk cId="2101759266" sldId="2147475924"/>
            <ac:grpSpMk id="22" creationId="{7E1232EC-4BD9-618A-9E6D-740552953B86}"/>
          </ac:grpSpMkLst>
        </pc:grpChg>
        <pc:cxnChg chg="del">
          <ac:chgData name="Rankin, Nigel (Warwick)" userId="110506c4-6667-49a9-ae82-2c056fa5d9b2" providerId="ADAL" clId="{5D22D5E9-1C22-49AF-B11D-2632FF519CF2}" dt="2024-03-08T09:37:46.029" v="15168" actId="478"/>
          <ac:cxnSpMkLst>
            <pc:docMk/>
            <pc:sldMk cId="2101759266" sldId="2147475924"/>
            <ac:cxnSpMk id="6" creationId="{C21C3D60-DC3A-4FB5-369F-59DB0D664016}"/>
          </ac:cxnSpMkLst>
        </pc:cxnChg>
      </pc:sldChg>
      <pc:sldChg chg="addSp delSp modSp add mod delAnim modAnim">
        <pc:chgData name="Rankin, Nigel (Warwick)" userId="110506c4-6667-49a9-ae82-2c056fa5d9b2" providerId="ADAL" clId="{5D22D5E9-1C22-49AF-B11D-2632FF519CF2}" dt="2024-03-08T09:57:14.646" v="15936" actId="20577"/>
        <pc:sldMkLst>
          <pc:docMk/>
          <pc:sldMk cId="1849182555" sldId="2147475925"/>
        </pc:sldMkLst>
        <pc:spChg chg="mod topLvl">
          <ac:chgData name="Rankin, Nigel (Warwick)" userId="110506c4-6667-49a9-ae82-2c056fa5d9b2" providerId="ADAL" clId="{5D22D5E9-1C22-49AF-B11D-2632FF519CF2}" dt="2024-03-08T09:51:38.368" v="15900" actId="164"/>
          <ac:spMkLst>
            <pc:docMk/>
            <pc:sldMk cId="1849182555" sldId="2147475925"/>
            <ac:spMk id="5" creationId="{3E1F16E3-E225-644C-2F74-24189DEDBDAD}"/>
          </ac:spMkLst>
        </pc:spChg>
        <pc:spChg chg="mod topLvl">
          <ac:chgData name="Rankin, Nigel (Warwick)" userId="110506c4-6667-49a9-ae82-2c056fa5d9b2" providerId="ADAL" clId="{5D22D5E9-1C22-49AF-B11D-2632FF519CF2}" dt="2024-03-08T09:57:14.646" v="15936" actId="20577"/>
          <ac:spMkLst>
            <pc:docMk/>
            <pc:sldMk cId="1849182555" sldId="2147475925"/>
            <ac:spMk id="7" creationId="{DAE3DD52-93C5-82E4-2629-98983F637140}"/>
          </ac:spMkLst>
        </pc:spChg>
        <pc:spChg chg="mod">
          <ac:chgData name="Rankin, Nigel (Warwick)" userId="110506c4-6667-49a9-ae82-2c056fa5d9b2" providerId="ADAL" clId="{5D22D5E9-1C22-49AF-B11D-2632FF519CF2}" dt="2024-03-08T09:49:24.863" v="15750" actId="1076"/>
          <ac:spMkLst>
            <pc:docMk/>
            <pc:sldMk cId="1849182555" sldId="2147475925"/>
            <ac:spMk id="11" creationId="{5D501157-7D28-4FD0-B6E8-00031C6C421F}"/>
          </ac:spMkLst>
        </pc:spChg>
        <pc:grpChg chg="del mod">
          <ac:chgData name="Rankin, Nigel (Warwick)" userId="110506c4-6667-49a9-ae82-2c056fa5d9b2" providerId="ADAL" clId="{5D22D5E9-1C22-49AF-B11D-2632FF519CF2}" dt="2024-03-08T09:50:36.509" v="15887" actId="165"/>
          <ac:grpSpMkLst>
            <pc:docMk/>
            <pc:sldMk cId="1849182555" sldId="2147475925"/>
            <ac:grpSpMk id="2" creationId="{ACA2F163-EDD0-8F2C-4171-56111679C989}"/>
          </ac:grpSpMkLst>
        </pc:grpChg>
        <pc:grpChg chg="add mod">
          <ac:chgData name="Rankin, Nigel (Warwick)" userId="110506c4-6667-49a9-ae82-2c056fa5d9b2" providerId="ADAL" clId="{5D22D5E9-1C22-49AF-B11D-2632FF519CF2}" dt="2024-03-08T09:51:54.732" v="15903" actId="1076"/>
          <ac:grpSpMkLst>
            <pc:docMk/>
            <pc:sldMk cId="1849182555" sldId="2147475925"/>
            <ac:grpSpMk id="3" creationId="{D32E324D-92E5-A35B-858F-30C0AB77A084}"/>
          </ac:grpSpMkLst>
        </pc:grpChg>
        <pc:grpChg chg="del">
          <ac:chgData name="Rankin, Nigel (Warwick)" userId="110506c4-6667-49a9-ae82-2c056fa5d9b2" providerId="ADAL" clId="{5D22D5E9-1C22-49AF-B11D-2632FF519CF2}" dt="2024-03-08T09:49:02.504" v="15716" actId="478"/>
          <ac:grpSpMkLst>
            <pc:docMk/>
            <pc:sldMk cId="1849182555" sldId="2147475925"/>
            <ac:grpSpMk id="8" creationId="{CA8B70B5-0818-A228-742E-556D3ED36C35}"/>
          </ac:grpSpMkLst>
        </pc:grpChg>
        <pc:grpChg chg="del">
          <ac:chgData name="Rankin, Nigel (Warwick)" userId="110506c4-6667-49a9-ae82-2c056fa5d9b2" providerId="ADAL" clId="{5D22D5E9-1C22-49AF-B11D-2632FF519CF2}" dt="2024-03-08T09:49:02.504" v="15716" actId="478"/>
          <ac:grpSpMkLst>
            <pc:docMk/>
            <pc:sldMk cId="1849182555" sldId="2147475925"/>
            <ac:grpSpMk id="16" creationId="{B915E376-B003-D5B4-BB7F-52346B41EF23}"/>
          </ac:grpSpMkLst>
        </pc:grpChg>
        <pc:grpChg chg="del">
          <ac:chgData name="Rankin, Nigel (Warwick)" userId="110506c4-6667-49a9-ae82-2c056fa5d9b2" providerId="ADAL" clId="{5D22D5E9-1C22-49AF-B11D-2632FF519CF2}" dt="2024-03-08T09:49:02.504" v="15716" actId="478"/>
          <ac:grpSpMkLst>
            <pc:docMk/>
            <pc:sldMk cId="1849182555" sldId="2147475925"/>
            <ac:grpSpMk id="19" creationId="{9E3D22A2-9391-48AB-AB5D-E2E7E6E53711}"/>
          </ac:grpSpMkLst>
        </pc:grpChg>
        <pc:grpChg chg="del">
          <ac:chgData name="Rankin, Nigel (Warwick)" userId="110506c4-6667-49a9-ae82-2c056fa5d9b2" providerId="ADAL" clId="{5D22D5E9-1C22-49AF-B11D-2632FF519CF2}" dt="2024-03-08T09:49:02.504" v="15716" actId="478"/>
          <ac:grpSpMkLst>
            <pc:docMk/>
            <pc:sldMk cId="1849182555" sldId="2147475925"/>
            <ac:grpSpMk id="22" creationId="{7E1232EC-4BD9-618A-9E6D-740552953B86}"/>
          </ac:grpSpMkLst>
        </pc:grpChg>
      </pc:sldChg>
      <pc:sldChg chg="addSp delSp modSp new mod modAnim">
        <pc:chgData name="Rankin, Nigel (Warwick)" userId="110506c4-6667-49a9-ae82-2c056fa5d9b2" providerId="ADAL" clId="{5D22D5E9-1C22-49AF-B11D-2632FF519CF2}" dt="2024-03-08T17:34:38.659" v="17930" actId="207"/>
        <pc:sldMkLst>
          <pc:docMk/>
          <pc:sldMk cId="1214006640" sldId="2147475926"/>
        </pc:sldMkLst>
        <pc:spChg chg="add del mod">
          <ac:chgData name="Rankin, Nigel (Warwick)" userId="110506c4-6667-49a9-ae82-2c056fa5d9b2" providerId="ADAL" clId="{5D22D5E9-1C22-49AF-B11D-2632FF519CF2}" dt="2024-03-08T10:33:34.737" v="16016" actId="478"/>
          <ac:spMkLst>
            <pc:docMk/>
            <pc:sldMk cId="1214006640" sldId="2147475926"/>
            <ac:spMk id="3" creationId="{F6E898B3-B4A1-A969-20EC-B64D029488A7}"/>
          </ac:spMkLst>
        </pc:spChg>
        <pc:spChg chg="add del mod">
          <ac:chgData name="Rankin, Nigel (Warwick)" userId="110506c4-6667-49a9-ae82-2c056fa5d9b2" providerId="ADAL" clId="{5D22D5E9-1C22-49AF-B11D-2632FF519CF2}" dt="2024-03-08T10:34:35.252" v="16042" actId="478"/>
          <ac:spMkLst>
            <pc:docMk/>
            <pc:sldMk cId="1214006640" sldId="2147475926"/>
            <ac:spMk id="4" creationId="{A092CA6A-B4E5-608A-8104-DAAD23729B4C}"/>
          </ac:spMkLst>
        </pc:spChg>
        <pc:spChg chg="add mo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5" creationId="{D61CEDE6-22DA-E8D0-0C84-7F4AEF4C59B2}"/>
          </ac:spMkLst>
        </pc:spChg>
        <pc:spChg chg="add del mod">
          <ac:chgData name="Rankin, Nigel (Warwick)" userId="110506c4-6667-49a9-ae82-2c056fa5d9b2" providerId="ADAL" clId="{5D22D5E9-1C22-49AF-B11D-2632FF519CF2}" dt="2024-03-08T09:58:53.134" v="15942" actId="478"/>
          <ac:spMkLst>
            <pc:docMk/>
            <pc:sldMk cId="1214006640" sldId="2147475926"/>
            <ac:spMk id="6" creationId="{613BCFF2-A024-3339-2907-943521B5C561}"/>
          </ac:spMkLst>
        </pc:spChg>
        <pc:spChg chg="add mod">
          <ac:chgData name="Rankin, Nigel (Warwick)" userId="110506c4-6667-49a9-ae82-2c056fa5d9b2" providerId="ADAL" clId="{5D22D5E9-1C22-49AF-B11D-2632FF519CF2}" dt="2024-03-08T10:35:49.416" v="16141" actId="1035"/>
          <ac:spMkLst>
            <pc:docMk/>
            <pc:sldMk cId="1214006640" sldId="2147475926"/>
            <ac:spMk id="7" creationId="{A2F4AEAF-0113-C211-02EB-5A85BB804ED2}"/>
          </ac:spMkLst>
        </pc:spChg>
        <pc:spChg chg="add mo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8" creationId="{5B11AA3A-3ABF-1C7E-54EC-DC97E7A482C4}"/>
          </ac:spMkLst>
        </pc:spChg>
        <pc:spChg chg="add mo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9" creationId="{DA2A0D37-2671-9C57-76AC-06165C7B02ED}"/>
          </ac:spMkLst>
        </pc:spChg>
        <pc:spChg chg="add del mo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10" creationId="{E05FF70A-9C9B-BF87-5AB3-1B5D2162AB37}"/>
          </ac:spMkLst>
        </pc:spChg>
        <pc:spChg chg="add del mod">
          <ac:chgData name="Rankin, Nigel (Warwick)" userId="110506c4-6667-49a9-ae82-2c056fa5d9b2" providerId="ADAL" clId="{5D22D5E9-1C22-49AF-B11D-2632FF519CF2}" dt="2024-03-08T10:34:54.833" v="16073" actId="478"/>
          <ac:spMkLst>
            <pc:docMk/>
            <pc:sldMk cId="1214006640" sldId="2147475926"/>
            <ac:spMk id="11" creationId="{E492D564-3479-BBBA-C359-85664D08650B}"/>
          </ac:spMkLst>
        </pc:spChg>
        <pc:spChg chg="add del mo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14" creationId="{63FAE734-0B48-F7DE-CE92-9FD7AE8C1268}"/>
          </ac:spMkLst>
        </pc:spChg>
        <pc:spChg chg="add mo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15" creationId="{C7560A1A-820E-92EC-45D3-B7F512AADBFE}"/>
          </ac:spMkLst>
        </pc:spChg>
        <pc:spChg chg="add mo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16" creationId="{BCDD244B-EB4A-FA42-14D3-31B4AA0C9A8A}"/>
          </ac:spMkLst>
        </pc:spChg>
        <pc:spChg chg="add mo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17" creationId="{D9EEC06C-B5E8-9977-1949-09F9B56B3029}"/>
          </ac:spMkLst>
        </pc:spChg>
        <pc:spChg chg="add mo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18" creationId="{BE986D40-C5BB-868C-9F47-182278DB6C11}"/>
          </ac:spMkLst>
        </pc:spChg>
        <pc:spChg chg="add mo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19" creationId="{41D9E6C3-1A9B-3657-D023-44142E83DBEA}"/>
          </ac:spMkLst>
        </pc:spChg>
        <pc:spChg chg="add mo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20" creationId="{5067FC79-876C-3465-87F2-F9BD43714D2F}"/>
          </ac:spMkLst>
        </pc:spChg>
        <pc:spChg chg="add mo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22" creationId="{C52A38DE-F2EF-1DB5-C2FE-671BD8CC27A6}"/>
          </ac:spMkLst>
        </pc:spChg>
        <pc:spChg chg="add mo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24" creationId="{6C551E70-3336-C981-44BA-5D8C10F456F4}"/>
          </ac:spMkLst>
        </pc:spChg>
        <pc:spChg chg="add mod">
          <ac:chgData name="Rankin, Nigel (Warwick)" userId="110506c4-6667-49a9-ae82-2c056fa5d9b2" providerId="ADAL" clId="{5D22D5E9-1C22-49AF-B11D-2632FF519CF2}" dt="2024-03-08T17:34:38.659" v="17930" actId="207"/>
          <ac:spMkLst>
            <pc:docMk/>
            <pc:sldMk cId="1214006640" sldId="2147475926"/>
            <ac:spMk id="25" creationId="{F44646EA-9D9E-0505-E609-5A3A896674FD}"/>
          </ac:spMkLst>
        </pc:spChg>
        <pc:spChg chg="add mo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26" creationId="{ECD066F8-BDC8-3031-8138-2191CAEF20CB}"/>
          </ac:spMkLst>
        </pc:spChg>
        <pc:spChg chg="add mo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27" creationId="{7F62E994-4BC5-E795-6767-C249509A46E1}"/>
          </ac:spMkLst>
        </pc:spChg>
        <pc:spChg chg="add mod ord">
          <ac:chgData name="Rankin, Nigel (Warwick)" userId="110506c4-6667-49a9-ae82-2c056fa5d9b2" providerId="ADAL" clId="{5D22D5E9-1C22-49AF-B11D-2632FF519CF2}" dt="2024-03-08T14:48:48.361" v="17690" actId="14100"/>
          <ac:spMkLst>
            <pc:docMk/>
            <pc:sldMk cId="1214006640" sldId="2147475926"/>
            <ac:spMk id="29" creationId="{975E6266-4C11-ABCE-FCB8-A21404B2273F}"/>
          </ac:spMkLst>
        </pc:spChg>
        <pc:spChg chg="add mod or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30" creationId="{21A138C3-2A96-D2DF-387A-D6A396C0770C}"/>
          </ac:spMkLst>
        </pc:spChg>
        <pc:spChg chg="add mod or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31" creationId="{DD898189-07DF-5A00-ED39-5D3884FF6DAE}"/>
          </ac:spMkLst>
        </pc:spChg>
        <pc:spChg chg="add mod ord">
          <ac:chgData name="Rankin, Nigel (Warwick)" userId="110506c4-6667-49a9-ae82-2c056fa5d9b2" providerId="ADAL" clId="{5D22D5E9-1C22-49AF-B11D-2632FF519CF2}" dt="2024-03-08T10:50:29.311" v="16369" actId="164"/>
          <ac:spMkLst>
            <pc:docMk/>
            <pc:sldMk cId="1214006640" sldId="2147475926"/>
            <ac:spMk id="32" creationId="{28542BC2-CEB5-03A5-F2B1-C1411A5E3ACF}"/>
          </ac:spMkLst>
        </pc:spChg>
        <pc:spChg chg="add mod">
          <ac:chgData name="Rankin, Nigel (Warwick)" userId="110506c4-6667-49a9-ae82-2c056fa5d9b2" providerId="ADAL" clId="{5D22D5E9-1C22-49AF-B11D-2632FF519CF2}" dt="2024-03-08T10:49:55.460" v="16364" actId="164"/>
          <ac:spMkLst>
            <pc:docMk/>
            <pc:sldMk cId="1214006640" sldId="2147475926"/>
            <ac:spMk id="33" creationId="{BB6925D0-59D1-1530-1A28-C6403D9F4F48}"/>
          </ac:spMkLst>
        </pc:spChg>
        <pc:spChg chg="add mod">
          <ac:chgData name="Rankin, Nigel (Warwick)" userId="110506c4-6667-49a9-ae82-2c056fa5d9b2" providerId="ADAL" clId="{5D22D5E9-1C22-49AF-B11D-2632FF519CF2}" dt="2024-03-08T12:03:10.356" v="16609" actId="207"/>
          <ac:spMkLst>
            <pc:docMk/>
            <pc:sldMk cId="1214006640" sldId="2147475926"/>
            <ac:spMk id="34" creationId="{47C8EEB9-E6A1-256D-69DA-4C4FEDECBBD8}"/>
          </ac:spMkLst>
        </pc:spChg>
        <pc:grpChg chg="add mod">
          <ac:chgData name="Rankin, Nigel (Warwick)" userId="110506c4-6667-49a9-ae82-2c056fa5d9b2" providerId="ADAL" clId="{5D22D5E9-1C22-49AF-B11D-2632FF519CF2}" dt="2024-03-08T10:49:55.460" v="16364" actId="164"/>
          <ac:grpSpMkLst>
            <pc:docMk/>
            <pc:sldMk cId="1214006640" sldId="2147475926"/>
            <ac:grpSpMk id="37" creationId="{F84E6E71-207D-23EE-EF6E-DE2C1FF8EBA7}"/>
          </ac:grpSpMkLst>
        </pc:grpChg>
        <pc:grpChg chg="add mod">
          <ac:chgData name="Rankin, Nigel (Warwick)" userId="110506c4-6667-49a9-ae82-2c056fa5d9b2" providerId="ADAL" clId="{5D22D5E9-1C22-49AF-B11D-2632FF519CF2}" dt="2024-03-08T10:50:29.311" v="16369" actId="164"/>
          <ac:grpSpMkLst>
            <pc:docMk/>
            <pc:sldMk cId="1214006640" sldId="2147475926"/>
            <ac:grpSpMk id="38" creationId="{ECBE6E43-F03E-FB5E-2ADE-6FF5BEA7C2B0}"/>
          </ac:grpSpMkLst>
        </pc:grpChg>
        <pc:picChg chg="add mod ord modCrop">
          <ac:chgData name="Rankin, Nigel (Warwick)" userId="110506c4-6667-49a9-ae82-2c056fa5d9b2" providerId="ADAL" clId="{5D22D5E9-1C22-49AF-B11D-2632FF519CF2}" dt="2024-03-08T14:48:55.276" v="17691" actId="732"/>
          <ac:picMkLst>
            <pc:docMk/>
            <pc:sldMk cId="1214006640" sldId="2147475926"/>
            <ac:picMk id="28" creationId="{E6147745-7E1B-5C72-E6FE-2F4537496AAA}"/>
          </ac:picMkLst>
        </pc:picChg>
        <pc:cxnChg chg="add mod">
          <ac:chgData name="Rankin, Nigel (Warwick)" userId="110506c4-6667-49a9-ae82-2c056fa5d9b2" providerId="ADAL" clId="{5D22D5E9-1C22-49AF-B11D-2632FF519CF2}" dt="2024-03-08T10:50:29.311" v="16369" actId="164"/>
          <ac:cxnSpMkLst>
            <pc:docMk/>
            <pc:sldMk cId="1214006640" sldId="2147475926"/>
            <ac:cxnSpMk id="2" creationId="{625C9838-24D1-6A56-D780-D17C8701DA1A}"/>
          </ac:cxnSpMkLst>
        </pc:cxnChg>
        <pc:cxnChg chg="add del mod">
          <ac:chgData name="Rankin, Nigel (Warwick)" userId="110506c4-6667-49a9-ae82-2c056fa5d9b2" providerId="ADAL" clId="{5D22D5E9-1C22-49AF-B11D-2632FF519CF2}" dt="2024-03-08T10:38:31.361" v="16299" actId="478"/>
          <ac:cxnSpMkLst>
            <pc:docMk/>
            <pc:sldMk cId="1214006640" sldId="2147475926"/>
            <ac:cxnSpMk id="12" creationId="{6B74F3F2-CF96-841E-6042-C5A59EFF57C1}"/>
          </ac:cxnSpMkLst>
        </pc:cxnChg>
        <pc:cxnChg chg="add mod">
          <ac:chgData name="Rankin, Nigel (Warwick)" userId="110506c4-6667-49a9-ae82-2c056fa5d9b2" providerId="ADAL" clId="{5D22D5E9-1C22-49AF-B11D-2632FF519CF2}" dt="2024-03-08T10:50:29.311" v="16369" actId="164"/>
          <ac:cxnSpMkLst>
            <pc:docMk/>
            <pc:sldMk cId="1214006640" sldId="2147475926"/>
            <ac:cxnSpMk id="13" creationId="{5E160976-38F8-B8F7-EB25-2352BC370B4B}"/>
          </ac:cxnSpMkLst>
        </pc:cxnChg>
        <pc:cxnChg chg="add mod ord">
          <ac:chgData name="Rankin, Nigel (Warwick)" userId="110506c4-6667-49a9-ae82-2c056fa5d9b2" providerId="ADAL" clId="{5D22D5E9-1C22-49AF-B11D-2632FF519CF2}" dt="2024-03-08T10:50:29.311" v="16369" actId="164"/>
          <ac:cxnSpMkLst>
            <pc:docMk/>
            <pc:sldMk cId="1214006640" sldId="2147475926"/>
            <ac:cxnSpMk id="21" creationId="{A2CDF400-154B-0D50-762B-ADC50D7C7608}"/>
          </ac:cxnSpMkLst>
        </pc:cxnChg>
        <pc:cxnChg chg="add mod ord">
          <ac:chgData name="Rankin, Nigel (Warwick)" userId="110506c4-6667-49a9-ae82-2c056fa5d9b2" providerId="ADAL" clId="{5D22D5E9-1C22-49AF-B11D-2632FF519CF2}" dt="2024-03-08T10:50:29.311" v="16369" actId="164"/>
          <ac:cxnSpMkLst>
            <pc:docMk/>
            <pc:sldMk cId="1214006640" sldId="2147475926"/>
            <ac:cxnSpMk id="23" creationId="{1A1FAE6B-35CB-EDB4-2279-60C54CD63E66}"/>
          </ac:cxnSpMkLst>
        </pc:cxnChg>
        <pc:cxnChg chg="add mod">
          <ac:chgData name="Rankin, Nigel (Warwick)" userId="110506c4-6667-49a9-ae82-2c056fa5d9b2" providerId="ADAL" clId="{5D22D5E9-1C22-49AF-B11D-2632FF519CF2}" dt="2024-03-08T10:50:29.311" v="16369" actId="164"/>
          <ac:cxnSpMkLst>
            <pc:docMk/>
            <pc:sldMk cId="1214006640" sldId="2147475926"/>
            <ac:cxnSpMk id="35" creationId="{75D5A869-9DA9-DD0C-71C4-7D0D4C568F3F}"/>
          </ac:cxnSpMkLst>
        </pc:cxnChg>
        <pc:cxnChg chg="add mod">
          <ac:chgData name="Rankin, Nigel (Warwick)" userId="110506c4-6667-49a9-ae82-2c056fa5d9b2" providerId="ADAL" clId="{5D22D5E9-1C22-49AF-B11D-2632FF519CF2}" dt="2024-03-08T10:50:29.311" v="16369" actId="164"/>
          <ac:cxnSpMkLst>
            <pc:docMk/>
            <pc:sldMk cId="1214006640" sldId="2147475926"/>
            <ac:cxnSpMk id="36" creationId="{1EF0BE4F-0282-F3B0-1248-2462D82B0873}"/>
          </ac:cxnSpMkLst>
        </pc:cxnChg>
      </pc:sldChg>
      <pc:sldChg chg="addSp delSp modSp new mod modAnim chgLayout">
        <pc:chgData name="Rankin, Nigel (Warwick)" userId="110506c4-6667-49a9-ae82-2c056fa5d9b2" providerId="ADAL" clId="{5D22D5E9-1C22-49AF-B11D-2632FF519CF2}" dt="2024-03-08T14:42:25.985" v="17229" actId="403"/>
        <pc:sldMkLst>
          <pc:docMk/>
          <pc:sldMk cId="3476267217" sldId="2147475927"/>
        </pc:sldMkLst>
        <pc:spChg chg="mod">
          <ac:chgData name="Rankin, Nigel (Warwick)" userId="110506c4-6667-49a9-ae82-2c056fa5d9b2" providerId="ADAL" clId="{5D22D5E9-1C22-49AF-B11D-2632FF519CF2}" dt="2024-03-08T14:38:52.400" v="17086" actId="14100"/>
          <ac:spMkLst>
            <pc:docMk/>
            <pc:sldMk cId="3476267217" sldId="2147475927"/>
            <ac:spMk id="3" creationId="{6437CB0B-CA05-A2E4-CCBF-A85E03932D61}"/>
          </ac:spMkLst>
        </pc:spChg>
        <pc:spChg chg="mod">
          <ac:chgData name="Rankin, Nigel (Warwick)" userId="110506c4-6667-49a9-ae82-2c056fa5d9b2" providerId="ADAL" clId="{5D22D5E9-1C22-49AF-B11D-2632FF519CF2}" dt="2024-03-08T14:38:59.104" v="17087" actId="14100"/>
          <ac:spMkLst>
            <pc:docMk/>
            <pc:sldMk cId="3476267217" sldId="2147475927"/>
            <ac:spMk id="4" creationId="{D9A5845A-CB21-2E5C-C2E8-6E4CABC89C8A}"/>
          </ac:spMkLst>
        </pc:spChg>
        <pc:spChg chg="mod">
          <ac:chgData name="Rankin, Nigel (Warwick)" userId="110506c4-6667-49a9-ae82-2c056fa5d9b2" providerId="ADAL" clId="{5D22D5E9-1C22-49AF-B11D-2632FF519CF2}" dt="2024-03-08T14:38:45.378" v="17085" actId="1038"/>
          <ac:spMkLst>
            <pc:docMk/>
            <pc:sldMk cId="3476267217" sldId="2147475927"/>
            <ac:spMk id="5" creationId="{74E37074-C4CE-E911-5F31-9DC0006D1929}"/>
          </ac:spMkLst>
        </pc:spChg>
        <pc:spChg chg="mod">
          <ac:chgData name="Rankin, Nigel (Warwick)" userId="110506c4-6667-49a9-ae82-2c056fa5d9b2" providerId="ADAL" clId="{5D22D5E9-1C22-49AF-B11D-2632FF519CF2}" dt="2024-03-08T14:38:45.378" v="17085" actId="1038"/>
          <ac:spMkLst>
            <pc:docMk/>
            <pc:sldMk cId="3476267217" sldId="2147475927"/>
            <ac:spMk id="6" creationId="{0B8F50CB-2909-E3B9-6DDD-8101D0E2D32B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16" creationId="{3AE72DF9-A324-49BF-E11E-E14A2873AA4C}"/>
          </ac:spMkLst>
        </pc:spChg>
        <pc:spChg chg="mod">
          <ac:chgData name="Rankin, Nigel (Warwick)" userId="110506c4-6667-49a9-ae82-2c056fa5d9b2" providerId="ADAL" clId="{5D22D5E9-1C22-49AF-B11D-2632FF519CF2}" dt="2024-03-08T11:41:54.794" v="16550" actId="2711"/>
          <ac:spMkLst>
            <pc:docMk/>
            <pc:sldMk cId="3476267217" sldId="2147475927"/>
            <ac:spMk id="17" creationId="{0568D707-2245-D3DD-28DF-2B4D69E24C86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18" creationId="{D8F65A0C-3E64-F415-AB3A-C278B57A9122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19" creationId="{B89458C2-DFC8-602B-4C36-E0133AA387A0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20" creationId="{B51B965E-9859-7215-D9BB-151E63B571CA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21" creationId="{3EB7254F-6628-0904-4042-7A9AD80BCAA1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22" creationId="{1DE0CA7A-FCBA-2EED-E55D-8091BA291BA9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23" creationId="{6B341622-0BC8-737A-4201-6562A81078C0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24" creationId="{D74F2282-1C40-E244-DEC7-54A02376EC2D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25" creationId="{DB6EAC62-B320-B886-B841-D201B7D03E23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26" creationId="{44F1107B-82CA-5C80-0E53-87B60A80F52C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27" creationId="{84BFAF26-52E8-2AF7-680A-CFC18C8AC819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28" creationId="{AD5BC27B-F84E-7CC7-A15C-A1C52EB7163C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29" creationId="{D75F95E3-36BE-EBD1-B2CD-A90C8B336DEB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30" creationId="{ADFDC104-1891-9E4C-9A57-6FDD9FBDA2E5}"/>
          </ac:spMkLst>
        </pc:spChg>
        <pc:spChg chg="mod">
          <ac:chgData name="Rankin, Nigel (Warwick)" userId="110506c4-6667-49a9-ae82-2c056fa5d9b2" providerId="ADAL" clId="{5D22D5E9-1C22-49AF-B11D-2632FF519CF2}" dt="2024-03-08T14:40:01.915" v="17098" actId="20577"/>
          <ac:spMkLst>
            <pc:docMk/>
            <pc:sldMk cId="3476267217" sldId="2147475927"/>
            <ac:spMk id="31" creationId="{4C286F75-5144-5621-9CE4-6478FC41C34D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32" creationId="{85ED50F5-4899-6507-8041-4FA5CA2E1676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33" creationId="{D06F804B-0C06-8815-4966-999EEF43C1D3}"/>
          </ac:spMkLst>
        </pc:spChg>
        <pc:spChg chg="mod">
          <ac:chgData name="Rankin, Nigel (Warwick)" userId="110506c4-6667-49a9-ae82-2c056fa5d9b2" providerId="ADAL" clId="{5D22D5E9-1C22-49AF-B11D-2632FF519CF2}" dt="2024-03-08T14:40:06.799" v="17104" actId="20577"/>
          <ac:spMkLst>
            <pc:docMk/>
            <pc:sldMk cId="3476267217" sldId="2147475927"/>
            <ac:spMk id="34" creationId="{37831BF3-247B-9598-0476-C4A1FD85DE51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35" creationId="{E3C2F496-6DD4-AD43-EA99-64966F979E40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36" creationId="{83BE4F6A-8886-3F3B-16A1-3DDEE66C0BF8}"/>
          </ac:spMkLst>
        </pc:spChg>
        <pc:spChg chg="mod">
          <ac:chgData name="Rankin, Nigel (Warwick)" userId="110506c4-6667-49a9-ae82-2c056fa5d9b2" providerId="ADAL" clId="{5D22D5E9-1C22-49AF-B11D-2632FF519CF2}" dt="2024-03-08T14:40:40.812" v="17201" actId="20577"/>
          <ac:spMkLst>
            <pc:docMk/>
            <pc:sldMk cId="3476267217" sldId="2147475927"/>
            <ac:spMk id="37" creationId="{37FFDA02-7E42-41D5-F25F-1D0AFC4CB383}"/>
          </ac:spMkLst>
        </pc:spChg>
        <pc:spChg chg="mod">
          <ac:chgData name="Rankin, Nigel (Warwick)" userId="110506c4-6667-49a9-ae82-2c056fa5d9b2" providerId="ADAL" clId="{5D22D5E9-1C22-49AF-B11D-2632FF519CF2}" dt="2024-03-08T11:41:28.774" v="16546" actId="2711"/>
          <ac:spMkLst>
            <pc:docMk/>
            <pc:sldMk cId="3476267217" sldId="2147475927"/>
            <ac:spMk id="38" creationId="{595FDA09-56F7-635B-6717-0A563E12B743}"/>
          </ac:spMkLst>
        </pc:spChg>
        <pc:spChg chg="mod">
          <ac:chgData name="Rankin, Nigel (Warwick)" userId="110506c4-6667-49a9-ae82-2c056fa5d9b2" providerId="ADAL" clId="{5D22D5E9-1C22-49AF-B11D-2632FF519CF2}" dt="2024-03-08T11:41:58.974" v="16551" actId="14100"/>
          <ac:spMkLst>
            <pc:docMk/>
            <pc:sldMk cId="3476267217" sldId="2147475927"/>
            <ac:spMk id="39" creationId="{21A5AAE1-9605-EC0B-D4FE-EB2E49BB56C6}"/>
          </ac:spMkLst>
        </pc:spChg>
        <pc:spChg chg="mod">
          <ac:chgData name="Rankin, Nigel (Warwick)" userId="110506c4-6667-49a9-ae82-2c056fa5d9b2" providerId="ADAL" clId="{5D22D5E9-1C22-49AF-B11D-2632FF519CF2}" dt="2024-03-08T14:39:29.641" v="17094" actId="14100"/>
          <ac:spMkLst>
            <pc:docMk/>
            <pc:sldMk cId="3476267217" sldId="2147475927"/>
            <ac:spMk id="42" creationId="{B9B2BC96-EA4C-B562-D156-C5B50D648EF5}"/>
          </ac:spMkLst>
        </pc:spChg>
        <pc:spChg chg="mod">
          <ac:chgData name="Rankin, Nigel (Warwick)" userId="110506c4-6667-49a9-ae82-2c056fa5d9b2" providerId="ADAL" clId="{5D22D5E9-1C22-49AF-B11D-2632FF519CF2}" dt="2024-03-08T14:42:25.985" v="17229" actId="403"/>
          <ac:spMkLst>
            <pc:docMk/>
            <pc:sldMk cId="3476267217" sldId="2147475927"/>
            <ac:spMk id="43" creationId="{A9044ACA-8340-7598-696A-D50D2356B210}"/>
          </ac:spMkLst>
        </pc:spChg>
        <pc:grpChg chg="add mod">
          <ac:chgData name="Rankin, Nigel (Warwick)" userId="110506c4-6667-49a9-ae82-2c056fa5d9b2" providerId="ADAL" clId="{5D22D5E9-1C22-49AF-B11D-2632FF519CF2}" dt="2024-03-08T14:38:07.394" v="17031" actId="1037"/>
          <ac:grpSpMkLst>
            <pc:docMk/>
            <pc:sldMk cId="3476267217" sldId="2147475927"/>
            <ac:grpSpMk id="2" creationId="{27A00EBC-4351-C647-E9DE-0FE97BC7C4B1}"/>
          </ac:grpSpMkLst>
        </pc:grpChg>
        <pc:grpChg chg="add mod">
          <ac:chgData name="Rankin, Nigel (Warwick)" userId="110506c4-6667-49a9-ae82-2c056fa5d9b2" providerId="ADAL" clId="{5D22D5E9-1C22-49AF-B11D-2632FF519CF2}" dt="2024-03-08T14:38:14.292" v="17032"/>
          <ac:grpSpMkLst>
            <pc:docMk/>
            <pc:sldMk cId="3476267217" sldId="2147475927"/>
            <ac:grpSpMk id="41" creationId="{F5641DB1-5C14-9B4D-D40E-99318908087E}"/>
          </ac:grpSpMkLst>
        </pc:grpChg>
        <pc:picChg chg="mod">
          <ac:chgData name="Rankin, Nigel (Warwick)" userId="110506c4-6667-49a9-ae82-2c056fa5d9b2" providerId="ADAL" clId="{5D22D5E9-1C22-49AF-B11D-2632FF519CF2}" dt="2024-03-08T11:33:26.771" v="16421"/>
          <ac:picMkLst>
            <pc:docMk/>
            <pc:sldMk cId="3476267217" sldId="2147475927"/>
            <ac:picMk id="7" creationId="{E899C237-AFCD-44DB-37AD-8951E747BA92}"/>
          </ac:picMkLst>
        </pc:picChg>
        <pc:cxnChg chg="mod ord">
          <ac:chgData name="Rankin, Nigel (Warwick)" userId="110506c4-6667-49a9-ae82-2c056fa5d9b2" providerId="ADAL" clId="{5D22D5E9-1C22-49AF-B11D-2632FF519CF2}" dt="2024-03-08T11:38:14.399" v="16518" actId="208"/>
          <ac:cxnSpMkLst>
            <pc:docMk/>
            <pc:sldMk cId="3476267217" sldId="2147475927"/>
            <ac:cxnSpMk id="8" creationId="{080D46E3-4314-186D-E4C8-F29DF94B908A}"/>
          </ac:cxnSpMkLst>
        </pc:cxnChg>
        <pc:cxnChg chg="mod ord">
          <ac:chgData name="Rankin, Nigel (Warwick)" userId="110506c4-6667-49a9-ae82-2c056fa5d9b2" providerId="ADAL" clId="{5D22D5E9-1C22-49AF-B11D-2632FF519CF2}" dt="2024-03-08T11:38:14.399" v="16518" actId="208"/>
          <ac:cxnSpMkLst>
            <pc:docMk/>
            <pc:sldMk cId="3476267217" sldId="2147475927"/>
            <ac:cxnSpMk id="9" creationId="{BABC1F15-D52B-2D15-64AF-EA06D5ABBE5C}"/>
          </ac:cxnSpMkLst>
        </pc:cxnChg>
        <pc:cxnChg chg="mod ord">
          <ac:chgData name="Rankin, Nigel (Warwick)" userId="110506c4-6667-49a9-ae82-2c056fa5d9b2" providerId="ADAL" clId="{5D22D5E9-1C22-49AF-B11D-2632FF519CF2}" dt="2024-03-08T11:38:14.399" v="16518" actId="208"/>
          <ac:cxnSpMkLst>
            <pc:docMk/>
            <pc:sldMk cId="3476267217" sldId="2147475927"/>
            <ac:cxnSpMk id="10" creationId="{52AF822B-549F-EF58-9A88-4BCFD338317A}"/>
          </ac:cxnSpMkLst>
        </pc:cxnChg>
        <pc:cxnChg chg="mod ord">
          <ac:chgData name="Rankin, Nigel (Warwick)" userId="110506c4-6667-49a9-ae82-2c056fa5d9b2" providerId="ADAL" clId="{5D22D5E9-1C22-49AF-B11D-2632FF519CF2}" dt="2024-03-08T11:38:14.399" v="16518" actId="208"/>
          <ac:cxnSpMkLst>
            <pc:docMk/>
            <pc:sldMk cId="3476267217" sldId="2147475927"/>
            <ac:cxnSpMk id="11" creationId="{1963BD0E-A957-5337-2D94-50DDE28CFAAB}"/>
          </ac:cxnSpMkLst>
        </pc:cxnChg>
        <pc:cxnChg chg="mod ord">
          <ac:chgData name="Rankin, Nigel (Warwick)" userId="110506c4-6667-49a9-ae82-2c056fa5d9b2" providerId="ADAL" clId="{5D22D5E9-1C22-49AF-B11D-2632FF519CF2}" dt="2024-03-08T11:38:14.399" v="16518" actId="208"/>
          <ac:cxnSpMkLst>
            <pc:docMk/>
            <pc:sldMk cId="3476267217" sldId="2147475927"/>
            <ac:cxnSpMk id="12" creationId="{D044D2E7-A7C9-69BB-9383-5CF7F1BB3600}"/>
          </ac:cxnSpMkLst>
        </pc:cxnChg>
        <pc:cxnChg chg="mod ord">
          <ac:chgData name="Rankin, Nigel (Warwick)" userId="110506c4-6667-49a9-ae82-2c056fa5d9b2" providerId="ADAL" clId="{5D22D5E9-1C22-49AF-B11D-2632FF519CF2}" dt="2024-03-08T11:38:14.399" v="16518" actId="208"/>
          <ac:cxnSpMkLst>
            <pc:docMk/>
            <pc:sldMk cId="3476267217" sldId="2147475927"/>
            <ac:cxnSpMk id="13" creationId="{671935EB-4C83-A1E4-1C62-A1A48F4FB26F}"/>
          </ac:cxnSpMkLst>
        </pc:cxnChg>
        <pc:cxnChg chg="mod ord">
          <ac:chgData name="Rankin, Nigel (Warwick)" userId="110506c4-6667-49a9-ae82-2c056fa5d9b2" providerId="ADAL" clId="{5D22D5E9-1C22-49AF-B11D-2632FF519CF2}" dt="2024-03-08T11:38:14.399" v="16518" actId="208"/>
          <ac:cxnSpMkLst>
            <pc:docMk/>
            <pc:sldMk cId="3476267217" sldId="2147475927"/>
            <ac:cxnSpMk id="14" creationId="{C920C049-4025-510A-87D1-F25462D88B61}"/>
          </ac:cxnSpMkLst>
        </pc:cxnChg>
        <pc:cxnChg chg="mod ord">
          <ac:chgData name="Rankin, Nigel (Warwick)" userId="110506c4-6667-49a9-ae82-2c056fa5d9b2" providerId="ADAL" clId="{5D22D5E9-1C22-49AF-B11D-2632FF519CF2}" dt="2024-03-08T11:38:14.399" v="16518" actId="208"/>
          <ac:cxnSpMkLst>
            <pc:docMk/>
            <pc:sldMk cId="3476267217" sldId="2147475927"/>
            <ac:cxnSpMk id="15" creationId="{7007B1EF-4DED-D9DB-B60D-9235B9C39FB9}"/>
          </ac:cxnSpMkLst>
        </pc:cxnChg>
        <pc:cxnChg chg="del mod">
          <ac:chgData name="Rankin, Nigel (Warwick)" userId="110506c4-6667-49a9-ae82-2c056fa5d9b2" providerId="ADAL" clId="{5D22D5E9-1C22-49AF-B11D-2632FF519CF2}" dt="2024-03-08T12:14:13.288" v="16610" actId="478"/>
          <ac:cxnSpMkLst>
            <pc:docMk/>
            <pc:sldMk cId="3476267217" sldId="2147475927"/>
            <ac:cxnSpMk id="40" creationId="{1A7A7B20-9552-0CB0-BA9F-75237E5CC859}"/>
          </ac:cxnSpMkLst>
        </pc:cxnChg>
      </pc:sldChg>
      <pc:sldChg chg="modSp add mod">
        <pc:chgData name="Rankin, Nigel (Warwick)" userId="110506c4-6667-49a9-ae82-2c056fa5d9b2" providerId="ADAL" clId="{5D22D5E9-1C22-49AF-B11D-2632FF519CF2}" dt="2024-03-08T14:20:24.837" v="16735" actId="207"/>
        <pc:sldMkLst>
          <pc:docMk/>
          <pc:sldMk cId="2735443721" sldId="2147475928"/>
        </pc:sldMkLst>
        <pc:spChg chg="mod">
          <ac:chgData name="Rankin, Nigel (Warwick)" userId="110506c4-6667-49a9-ae82-2c056fa5d9b2" providerId="ADAL" clId="{5D22D5E9-1C22-49AF-B11D-2632FF519CF2}" dt="2024-03-08T14:20:24.837" v="16735" actId="207"/>
          <ac:spMkLst>
            <pc:docMk/>
            <pc:sldMk cId="2735443721" sldId="2147475928"/>
            <ac:spMk id="4" creationId="{9165E421-F1D8-999E-2249-4B5AE2A30E05}"/>
          </ac:spMkLst>
        </pc:spChg>
      </pc:sldChg>
      <pc:sldChg chg="modSp add modAnim">
        <pc:chgData name="Rankin, Nigel (Warwick)" userId="110506c4-6667-49a9-ae82-2c056fa5d9b2" providerId="ADAL" clId="{5D22D5E9-1C22-49AF-B11D-2632FF519CF2}" dt="2024-03-08T14:20:29.630" v="16737" actId="207"/>
        <pc:sldMkLst>
          <pc:docMk/>
          <pc:sldMk cId="3413782646" sldId="2147475929"/>
        </pc:sldMkLst>
        <pc:spChg chg="mod">
          <ac:chgData name="Rankin, Nigel (Warwick)" userId="110506c4-6667-49a9-ae82-2c056fa5d9b2" providerId="ADAL" clId="{5D22D5E9-1C22-49AF-B11D-2632FF519CF2}" dt="2024-03-08T14:20:29.630" v="16737" actId="207"/>
          <ac:spMkLst>
            <pc:docMk/>
            <pc:sldMk cId="3413782646" sldId="2147475929"/>
            <ac:spMk id="4" creationId="{9165E421-F1D8-999E-2249-4B5AE2A30E05}"/>
          </ac:spMkLst>
        </pc:spChg>
        <pc:spChg chg="mod">
          <ac:chgData name="Rankin, Nigel (Warwick)" userId="110506c4-6667-49a9-ae82-2c056fa5d9b2" providerId="ADAL" clId="{5D22D5E9-1C22-49AF-B11D-2632FF519CF2}" dt="2024-03-08T14:12:56.414" v="16658" actId="11530"/>
          <ac:spMkLst>
            <pc:docMk/>
            <pc:sldMk cId="3413782646" sldId="2147475929"/>
            <ac:spMk id="14" creationId="{FB0DD0F8-9959-7DF3-388F-6318EF251430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0:34.422" v="16739" actId="207"/>
        <pc:sldMkLst>
          <pc:docMk/>
          <pc:sldMk cId="1317048356" sldId="2147475930"/>
        </pc:sldMkLst>
        <pc:spChg chg="mod">
          <ac:chgData name="Rankin, Nigel (Warwick)" userId="110506c4-6667-49a9-ae82-2c056fa5d9b2" providerId="ADAL" clId="{5D22D5E9-1C22-49AF-B11D-2632FF519CF2}" dt="2024-03-08T14:20:34.422" v="16739" actId="207"/>
          <ac:spMkLst>
            <pc:docMk/>
            <pc:sldMk cId="1317048356" sldId="2147475930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0:39.375" v="16741" actId="207"/>
        <pc:sldMkLst>
          <pc:docMk/>
          <pc:sldMk cId="385235619" sldId="2147475931"/>
        </pc:sldMkLst>
        <pc:spChg chg="mod">
          <ac:chgData name="Rankin, Nigel (Warwick)" userId="110506c4-6667-49a9-ae82-2c056fa5d9b2" providerId="ADAL" clId="{5D22D5E9-1C22-49AF-B11D-2632FF519CF2}" dt="2024-03-08T14:20:39.375" v="16741" actId="207"/>
          <ac:spMkLst>
            <pc:docMk/>
            <pc:sldMk cId="385235619" sldId="2147475931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0:44.084" v="16743" actId="207"/>
        <pc:sldMkLst>
          <pc:docMk/>
          <pc:sldMk cId="3969276067" sldId="2147475932"/>
        </pc:sldMkLst>
        <pc:spChg chg="mod">
          <ac:chgData name="Rankin, Nigel (Warwick)" userId="110506c4-6667-49a9-ae82-2c056fa5d9b2" providerId="ADAL" clId="{5D22D5E9-1C22-49AF-B11D-2632FF519CF2}" dt="2024-03-08T14:20:44.084" v="16743" actId="207"/>
          <ac:spMkLst>
            <pc:docMk/>
            <pc:sldMk cId="3969276067" sldId="2147475932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0:48.541" v="16745" actId="207"/>
        <pc:sldMkLst>
          <pc:docMk/>
          <pc:sldMk cId="1520042637" sldId="2147475933"/>
        </pc:sldMkLst>
        <pc:spChg chg="mod">
          <ac:chgData name="Rankin, Nigel (Warwick)" userId="110506c4-6667-49a9-ae82-2c056fa5d9b2" providerId="ADAL" clId="{5D22D5E9-1C22-49AF-B11D-2632FF519CF2}" dt="2024-03-08T14:20:48.541" v="16745" actId="207"/>
          <ac:spMkLst>
            <pc:docMk/>
            <pc:sldMk cId="1520042637" sldId="2147475933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0:52.974" v="16747" actId="207"/>
        <pc:sldMkLst>
          <pc:docMk/>
          <pc:sldMk cId="1296022947" sldId="2147475934"/>
        </pc:sldMkLst>
        <pc:spChg chg="mod">
          <ac:chgData name="Rankin, Nigel (Warwick)" userId="110506c4-6667-49a9-ae82-2c056fa5d9b2" providerId="ADAL" clId="{5D22D5E9-1C22-49AF-B11D-2632FF519CF2}" dt="2024-03-08T14:20:52.974" v="16747" actId="207"/>
          <ac:spMkLst>
            <pc:docMk/>
            <pc:sldMk cId="1296022947" sldId="2147475934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0:57.961" v="16749" actId="207"/>
        <pc:sldMkLst>
          <pc:docMk/>
          <pc:sldMk cId="36887948" sldId="2147475935"/>
        </pc:sldMkLst>
        <pc:spChg chg="mod">
          <ac:chgData name="Rankin, Nigel (Warwick)" userId="110506c4-6667-49a9-ae82-2c056fa5d9b2" providerId="ADAL" clId="{5D22D5E9-1C22-49AF-B11D-2632FF519CF2}" dt="2024-03-08T14:20:57.961" v="16749" actId="207"/>
          <ac:spMkLst>
            <pc:docMk/>
            <pc:sldMk cId="36887948" sldId="2147475935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1:02.690" v="16751" actId="207"/>
        <pc:sldMkLst>
          <pc:docMk/>
          <pc:sldMk cId="2622818249" sldId="2147475936"/>
        </pc:sldMkLst>
        <pc:spChg chg="mod">
          <ac:chgData name="Rankin, Nigel (Warwick)" userId="110506c4-6667-49a9-ae82-2c056fa5d9b2" providerId="ADAL" clId="{5D22D5E9-1C22-49AF-B11D-2632FF519CF2}" dt="2024-03-08T14:21:02.690" v="16751" actId="207"/>
          <ac:spMkLst>
            <pc:docMk/>
            <pc:sldMk cId="2622818249" sldId="2147475936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1:07.522" v="16753" actId="207"/>
        <pc:sldMkLst>
          <pc:docMk/>
          <pc:sldMk cId="674887376" sldId="2147475937"/>
        </pc:sldMkLst>
        <pc:spChg chg="mod">
          <ac:chgData name="Rankin, Nigel (Warwick)" userId="110506c4-6667-49a9-ae82-2c056fa5d9b2" providerId="ADAL" clId="{5D22D5E9-1C22-49AF-B11D-2632FF519CF2}" dt="2024-03-08T14:21:07.522" v="16753" actId="207"/>
          <ac:spMkLst>
            <pc:docMk/>
            <pc:sldMk cId="674887376" sldId="2147475937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1:12.354" v="16755" actId="207"/>
        <pc:sldMkLst>
          <pc:docMk/>
          <pc:sldMk cId="895978227" sldId="2147475938"/>
        </pc:sldMkLst>
        <pc:spChg chg="mod">
          <ac:chgData name="Rankin, Nigel (Warwick)" userId="110506c4-6667-49a9-ae82-2c056fa5d9b2" providerId="ADAL" clId="{5D22D5E9-1C22-49AF-B11D-2632FF519CF2}" dt="2024-03-08T14:21:12.354" v="16755" actId="207"/>
          <ac:spMkLst>
            <pc:docMk/>
            <pc:sldMk cId="895978227" sldId="2147475938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1:16.640" v="16757" actId="207"/>
        <pc:sldMkLst>
          <pc:docMk/>
          <pc:sldMk cId="985422549" sldId="2147475939"/>
        </pc:sldMkLst>
        <pc:spChg chg="mod">
          <ac:chgData name="Rankin, Nigel (Warwick)" userId="110506c4-6667-49a9-ae82-2c056fa5d9b2" providerId="ADAL" clId="{5D22D5E9-1C22-49AF-B11D-2632FF519CF2}" dt="2024-03-08T14:21:16.640" v="16757" actId="207"/>
          <ac:spMkLst>
            <pc:docMk/>
            <pc:sldMk cId="985422549" sldId="2147475939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1:21.400" v="16759" actId="207"/>
        <pc:sldMkLst>
          <pc:docMk/>
          <pc:sldMk cId="699776785" sldId="2147475940"/>
        </pc:sldMkLst>
        <pc:spChg chg="mod">
          <ac:chgData name="Rankin, Nigel (Warwick)" userId="110506c4-6667-49a9-ae82-2c056fa5d9b2" providerId="ADAL" clId="{5D22D5E9-1C22-49AF-B11D-2632FF519CF2}" dt="2024-03-08T14:21:21.400" v="16759" actId="207"/>
          <ac:spMkLst>
            <pc:docMk/>
            <pc:sldMk cId="699776785" sldId="2147475940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1:26.076" v="16761" actId="207"/>
        <pc:sldMkLst>
          <pc:docMk/>
          <pc:sldMk cId="2852649004" sldId="2147475941"/>
        </pc:sldMkLst>
        <pc:spChg chg="mod">
          <ac:chgData name="Rankin, Nigel (Warwick)" userId="110506c4-6667-49a9-ae82-2c056fa5d9b2" providerId="ADAL" clId="{5D22D5E9-1C22-49AF-B11D-2632FF519CF2}" dt="2024-03-08T14:21:26.076" v="16761" actId="207"/>
          <ac:spMkLst>
            <pc:docMk/>
            <pc:sldMk cId="2852649004" sldId="2147475941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1:33.258" v="16763" actId="207"/>
        <pc:sldMkLst>
          <pc:docMk/>
          <pc:sldMk cId="3064817703" sldId="2147475942"/>
        </pc:sldMkLst>
        <pc:spChg chg="mod">
          <ac:chgData name="Rankin, Nigel (Warwick)" userId="110506c4-6667-49a9-ae82-2c056fa5d9b2" providerId="ADAL" clId="{5D22D5E9-1C22-49AF-B11D-2632FF519CF2}" dt="2024-03-08T14:21:33.258" v="16763" actId="207"/>
          <ac:spMkLst>
            <pc:docMk/>
            <pc:sldMk cId="3064817703" sldId="2147475942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1:38.237" v="16765" actId="207"/>
        <pc:sldMkLst>
          <pc:docMk/>
          <pc:sldMk cId="4121900756" sldId="2147475943"/>
        </pc:sldMkLst>
        <pc:spChg chg="mod">
          <ac:chgData name="Rankin, Nigel (Warwick)" userId="110506c4-6667-49a9-ae82-2c056fa5d9b2" providerId="ADAL" clId="{5D22D5E9-1C22-49AF-B11D-2632FF519CF2}" dt="2024-03-08T14:21:38.237" v="16765" actId="207"/>
          <ac:spMkLst>
            <pc:docMk/>
            <pc:sldMk cId="4121900756" sldId="2147475943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1:43.403" v="16767" actId="207"/>
        <pc:sldMkLst>
          <pc:docMk/>
          <pc:sldMk cId="919539046" sldId="2147475944"/>
        </pc:sldMkLst>
        <pc:spChg chg="mod">
          <ac:chgData name="Rankin, Nigel (Warwick)" userId="110506c4-6667-49a9-ae82-2c056fa5d9b2" providerId="ADAL" clId="{5D22D5E9-1C22-49AF-B11D-2632FF519CF2}" dt="2024-03-08T14:21:43.403" v="16767" actId="207"/>
          <ac:spMkLst>
            <pc:docMk/>
            <pc:sldMk cId="919539046" sldId="2147475944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1:48.228" v="16769" actId="207"/>
        <pc:sldMkLst>
          <pc:docMk/>
          <pc:sldMk cId="3839851491" sldId="2147475945"/>
        </pc:sldMkLst>
        <pc:spChg chg="mod">
          <ac:chgData name="Rankin, Nigel (Warwick)" userId="110506c4-6667-49a9-ae82-2c056fa5d9b2" providerId="ADAL" clId="{5D22D5E9-1C22-49AF-B11D-2632FF519CF2}" dt="2024-03-08T14:21:48.228" v="16769" actId="207"/>
          <ac:spMkLst>
            <pc:docMk/>
            <pc:sldMk cId="3839851491" sldId="2147475945"/>
            <ac:spMk id="4" creationId="{9165E421-F1D8-999E-2249-4B5AE2A30E05}"/>
          </ac:spMkLst>
        </pc:spChg>
      </pc:sldChg>
      <pc:sldChg chg="modSp add mod">
        <pc:chgData name="Rankin, Nigel (Warwick)" userId="110506c4-6667-49a9-ae82-2c056fa5d9b2" providerId="ADAL" clId="{5D22D5E9-1C22-49AF-B11D-2632FF519CF2}" dt="2024-03-08T14:21:53.206" v="16771" actId="207"/>
        <pc:sldMkLst>
          <pc:docMk/>
          <pc:sldMk cId="3519538629" sldId="2147475946"/>
        </pc:sldMkLst>
        <pc:spChg chg="mod">
          <ac:chgData name="Rankin, Nigel (Warwick)" userId="110506c4-6667-49a9-ae82-2c056fa5d9b2" providerId="ADAL" clId="{5D22D5E9-1C22-49AF-B11D-2632FF519CF2}" dt="2024-03-08T14:21:53.206" v="16771" actId="207"/>
          <ac:spMkLst>
            <pc:docMk/>
            <pc:sldMk cId="3519538629" sldId="2147475946"/>
            <ac:spMk id="4" creationId="{9165E421-F1D8-999E-2249-4B5AE2A30E05}"/>
          </ac:spMkLst>
        </pc:spChg>
      </pc:sldChg>
      <pc:sldChg chg="addSp delSp modSp add mod">
        <pc:chgData name="Rankin, Nigel (Warwick)" userId="110506c4-6667-49a9-ae82-2c056fa5d9b2" providerId="ADAL" clId="{5D22D5E9-1C22-49AF-B11D-2632FF519CF2}" dt="2024-03-08T18:10:55.021" v="17973"/>
        <pc:sldMkLst>
          <pc:docMk/>
          <pc:sldMk cId="1117896133" sldId="2147475947"/>
        </pc:sldMkLst>
        <pc:spChg chg="add mod">
          <ac:chgData name="Rankin, Nigel (Warwick)" userId="110506c4-6667-49a9-ae82-2c056fa5d9b2" providerId="ADAL" clId="{5D22D5E9-1C22-49AF-B11D-2632FF519CF2}" dt="2024-03-08T18:10:55.021" v="17973"/>
          <ac:spMkLst>
            <pc:docMk/>
            <pc:sldMk cId="1117896133" sldId="2147475947"/>
            <ac:spMk id="3" creationId="{E361EEAA-2C6E-0D42-E99C-C4CBF7FBAB7B}"/>
          </ac:spMkLst>
        </pc:spChg>
        <pc:spChg chg="add del mod">
          <ac:chgData name="Rankin, Nigel (Warwick)" userId="110506c4-6667-49a9-ae82-2c056fa5d9b2" providerId="ADAL" clId="{5D22D5E9-1C22-49AF-B11D-2632FF519CF2}" dt="2024-03-08T18:10:50.344" v="17972" actId="478"/>
          <ac:spMkLst>
            <pc:docMk/>
            <pc:sldMk cId="1117896133" sldId="2147475947"/>
            <ac:spMk id="4" creationId="{9165E421-F1D8-999E-2249-4B5AE2A30E05}"/>
          </ac:spMkLst>
        </pc:spChg>
      </pc:sldChg>
      <pc:sldChg chg="addSp delSp modSp add mod modAnim">
        <pc:chgData name="Rankin, Nigel (Warwick)" userId="110506c4-6667-49a9-ae82-2c056fa5d9b2" providerId="ADAL" clId="{5D22D5E9-1C22-49AF-B11D-2632FF519CF2}" dt="2024-03-08T15:19:40.238" v="17693"/>
        <pc:sldMkLst>
          <pc:docMk/>
          <pc:sldMk cId="1752994514" sldId="2147475948"/>
        </pc:sldMkLst>
        <pc:spChg chg="add mod">
          <ac:chgData name="Rankin, Nigel (Warwick)" userId="110506c4-6667-49a9-ae82-2c056fa5d9b2" providerId="ADAL" clId="{5D22D5E9-1C22-49AF-B11D-2632FF519CF2}" dt="2024-03-08T14:48:07.688" v="17682" actId="164"/>
          <ac:spMkLst>
            <pc:docMk/>
            <pc:sldMk cId="1752994514" sldId="2147475948"/>
            <ac:spMk id="3" creationId="{2877A0F7-6BB3-BBB8-AB5E-41ABBCE456C8}"/>
          </ac:spMkLst>
        </pc:spChg>
        <pc:spChg chg="add mod">
          <ac:chgData name="Rankin, Nigel (Warwick)" userId="110506c4-6667-49a9-ae82-2c056fa5d9b2" providerId="ADAL" clId="{5D22D5E9-1C22-49AF-B11D-2632FF519CF2}" dt="2024-03-08T15:19:40.238" v="17693"/>
          <ac:spMkLst>
            <pc:docMk/>
            <pc:sldMk cId="1752994514" sldId="2147475948"/>
            <ac:spMk id="4" creationId="{2596A9D9-E600-6D17-7444-4781152FBC81}"/>
          </ac:spMkLst>
        </pc:spChg>
        <pc:spChg chg="add mod">
          <ac:chgData name="Rankin, Nigel (Warwick)" userId="110506c4-6667-49a9-ae82-2c056fa5d9b2" providerId="ADAL" clId="{5D22D5E9-1C22-49AF-B11D-2632FF519CF2}" dt="2024-03-08T14:48:07.688" v="17682" actId="164"/>
          <ac:spMkLst>
            <pc:docMk/>
            <pc:sldMk cId="1752994514" sldId="2147475948"/>
            <ac:spMk id="6" creationId="{FEFB9341-C97E-C001-6DF9-9078F1113F9C}"/>
          </ac:spMkLst>
        </pc:spChg>
        <pc:spChg chg="mod">
          <ac:chgData name="Rankin, Nigel (Warwick)" userId="110506c4-6667-49a9-ae82-2c056fa5d9b2" providerId="ADAL" clId="{5D22D5E9-1C22-49AF-B11D-2632FF519CF2}" dt="2024-03-08T14:36:06.470" v="16873" actId="14100"/>
          <ac:spMkLst>
            <pc:docMk/>
            <pc:sldMk cId="1752994514" sldId="2147475948"/>
            <ac:spMk id="29" creationId="{975E6266-4C11-ABCE-FCB8-A21404B2273F}"/>
          </ac:spMkLst>
        </pc:spChg>
        <pc:grpChg chg="add mod">
          <ac:chgData name="Rankin, Nigel (Warwick)" userId="110506c4-6667-49a9-ae82-2c056fa5d9b2" providerId="ADAL" clId="{5D22D5E9-1C22-49AF-B11D-2632FF519CF2}" dt="2024-03-08T14:48:07.688" v="17682" actId="164"/>
          <ac:grpSpMkLst>
            <pc:docMk/>
            <pc:sldMk cId="1752994514" sldId="2147475948"/>
            <ac:grpSpMk id="11" creationId="{D552FB85-22D3-F3FC-8A19-CFBEF9808E23}"/>
          </ac:grpSpMkLst>
        </pc:grpChg>
        <pc:grpChg chg="del">
          <ac:chgData name="Rankin, Nigel (Warwick)" userId="110506c4-6667-49a9-ae82-2c056fa5d9b2" providerId="ADAL" clId="{5D22D5E9-1C22-49AF-B11D-2632FF519CF2}" dt="2024-03-08T14:35:37.365" v="16871" actId="478"/>
          <ac:grpSpMkLst>
            <pc:docMk/>
            <pc:sldMk cId="1752994514" sldId="2147475948"/>
            <ac:grpSpMk id="38" creationId="{ECBE6E43-F03E-FB5E-2ADE-6FF5BEA7C2B0}"/>
          </ac:grpSpMkLst>
        </pc:grpChg>
        <pc:picChg chg="mod modCrop">
          <ac:chgData name="Rankin, Nigel (Warwick)" userId="110506c4-6667-49a9-ae82-2c056fa5d9b2" providerId="ADAL" clId="{5D22D5E9-1C22-49AF-B11D-2632FF519CF2}" dt="2024-03-08T14:36:13.153" v="16874" actId="732"/>
          <ac:picMkLst>
            <pc:docMk/>
            <pc:sldMk cId="1752994514" sldId="2147475948"/>
            <ac:picMk id="28" creationId="{E6147745-7E1B-5C72-E6FE-2F4537496AAA}"/>
          </ac:picMkLst>
        </pc:picChg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3395044015" sldId="2147475949"/>
        </pc:sldMkLst>
      </pc:sldChg>
      <pc:sldChg chg="add">
        <pc:chgData name="Rankin, Nigel (Warwick)" userId="110506c4-6667-49a9-ae82-2c056fa5d9b2" providerId="ADAL" clId="{5D22D5E9-1C22-49AF-B11D-2632FF519CF2}" dt="2024-03-08T16:06:25.712" v="17702"/>
        <pc:sldMkLst>
          <pc:docMk/>
          <pc:sldMk cId="1121496803" sldId="2147475950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340141494" sldId="2147475951"/>
        </pc:sldMkLst>
      </pc:sldChg>
      <pc:sldChg chg="addSp modSp add mod">
        <pc:chgData name="Rankin, Nigel (Warwick)" userId="110506c4-6667-49a9-ae82-2c056fa5d9b2" providerId="ADAL" clId="{5D22D5E9-1C22-49AF-B11D-2632FF519CF2}" dt="2024-03-08T16:11:09.655" v="17916" actId="20577"/>
        <pc:sldMkLst>
          <pc:docMk/>
          <pc:sldMk cId="2481298625" sldId="2147475951"/>
        </pc:sldMkLst>
        <pc:spChg chg="add mod">
          <ac:chgData name="Rankin, Nigel (Warwick)" userId="110506c4-6667-49a9-ae82-2c056fa5d9b2" providerId="ADAL" clId="{5D22D5E9-1C22-49AF-B11D-2632FF519CF2}" dt="2024-03-08T16:11:09.655" v="17916" actId="20577"/>
          <ac:spMkLst>
            <pc:docMk/>
            <pc:sldMk cId="2481298625" sldId="2147475951"/>
            <ac:spMk id="2" creationId="{0321CF82-88E1-A8AC-6755-B6FFBC0692C5}"/>
          </ac:spMkLst>
        </pc:spChg>
        <pc:spChg chg="mod">
          <ac:chgData name="Rankin, Nigel (Warwick)" userId="110506c4-6667-49a9-ae82-2c056fa5d9b2" providerId="ADAL" clId="{5D22D5E9-1C22-49AF-B11D-2632FF519CF2}" dt="2024-03-08T16:09:20.532" v="17879" actId="6549"/>
          <ac:spMkLst>
            <pc:docMk/>
            <pc:sldMk cId="2481298625" sldId="2147475951"/>
            <ac:spMk id="6" creationId="{04DC0478-B3C7-38EA-A516-78A56FCA2B19}"/>
          </ac:spMkLst>
        </pc:spChg>
        <pc:cxnChg chg="add mod">
          <ac:chgData name="Rankin, Nigel (Warwick)" userId="110506c4-6667-49a9-ae82-2c056fa5d9b2" providerId="ADAL" clId="{5D22D5E9-1C22-49AF-B11D-2632FF519CF2}" dt="2024-03-08T16:10:13.327" v="17909"/>
          <ac:cxnSpMkLst>
            <pc:docMk/>
            <pc:sldMk cId="2481298625" sldId="2147475951"/>
            <ac:cxnSpMk id="5" creationId="{DA0D19F1-83D4-12C8-2590-F77276A44F0B}"/>
          </ac:cxnSpMkLst>
        </pc:cxnChg>
      </pc:sldChg>
      <pc:sldChg chg="addSp modSp add mod">
        <pc:chgData name="Rankin, Nigel (Warwick)" userId="110506c4-6667-49a9-ae82-2c056fa5d9b2" providerId="ADAL" clId="{5D22D5E9-1C22-49AF-B11D-2632FF519CF2}" dt="2024-03-08T16:10:09.321" v="17908" actId="1582"/>
        <pc:sldMkLst>
          <pc:docMk/>
          <pc:sldMk cId="2740111509" sldId="2147475952"/>
        </pc:sldMkLst>
        <pc:spChg chg="mod">
          <ac:chgData name="Rankin, Nigel (Warwick)" userId="110506c4-6667-49a9-ae82-2c056fa5d9b2" providerId="ADAL" clId="{5D22D5E9-1C22-49AF-B11D-2632FF519CF2}" dt="2024-03-08T16:09:51.829" v="17905" actId="20577"/>
          <ac:spMkLst>
            <pc:docMk/>
            <pc:sldMk cId="2740111509" sldId="2147475952"/>
            <ac:spMk id="2" creationId="{0321CF82-88E1-A8AC-6755-B6FFBC0692C5}"/>
          </ac:spMkLst>
        </pc:spChg>
        <pc:cxnChg chg="add mod">
          <ac:chgData name="Rankin, Nigel (Warwick)" userId="110506c4-6667-49a9-ae82-2c056fa5d9b2" providerId="ADAL" clId="{5D22D5E9-1C22-49AF-B11D-2632FF519CF2}" dt="2024-03-08T16:10:09.321" v="17908" actId="1582"/>
          <ac:cxnSpMkLst>
            <pc:docMk/>
            <pc:sldMk cId="2740111509" sldId="2147475952"/>
            <ac:cxnSpMk id="7" creationId="{05148E84-DF55-3AD0-13CC-7F4BFDC4DAE7}"/>
          </ac:cxnSpMkLst>
        </pc:cxnChg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3825759199" sldId="2147475952"/>
        </pc:sldMkLst>
      </pc:sldChg>
      <pc:sldChg chg="addSp delSp add mod addAnim delAnim modAnim">
        <pc:chgData name="Rankin, Nigel (Warwick)" userId="110506c4-6667-49a9-ae82-2c056fa5d9b2" providerId="ADAL" clId="{5D22D5E9-1C22-49AF-B11D-2632FF519CF2}" dt="2024-03-08T16:12:23.067" v="17922"/>
        <pc:sldMkLst>
          <pc:docMk/>
          <pc:sldMk cId="1152661789" sldId="2147475953"/>
        </pc:sldMkLst>
        <pc:grpChg chg="add del">
          <ac:chgData name="Rankin, Nigel (Warwick)" userId="110506c4-6667-49a9-ae82-2c056fa5d9b2" providerId="ADAL" clId="{5D22D5E9-1C22-49AF-B11D-2632FF519CF2}" dt="2024-03-08T16:12:18.908" v="17919" actId="478"/>
          <ac:grpSpMkLst>
            <pc:docMk/>
            <pc:sldMk cId="1152661789" sldId="2147475953"/>
            <ac:grpSpMk id="12" creationId="{10B90145-5701-4A85-1BC2-6A4CFCF2A428}"/>
          </ac:grpSpMkLst>
        </pc:grpChg>
        <pc:grpChg chg="add del">
          <ac:chgData name="Rankin, Nigel (Warwick)" userId="110506c4-6667-49a9-ae82-2c056fa5d9b2" providerId="ADAL" clId="{5D22D5E9-1C22-49AF-B11D-2632FF519CF2}" dt="2024-03-08T16:12:18.908" v="17919" actId="478"/>
          <ac:grpSpMkLst>
            <pc:docMk/>
            <pc:sldMk cId="1152661789" sldId="2147475953"/>
            <ac:grpSpMk id="13" creationId="{BCB0BF76-B1E2-8610-148D-A0573813ED4A}"/>
          </ac:grpSpMkLst>
        </pc:grpChg>
        <pc:cxnChg chg="add del">
          <ac:chgData name="Rankin, Nigel (Warwick)" userId="110506c4-6667-49a9-ae82-2c056fa5d9b2" providerId="ADAL" clId="{5D22D5E9-1C22-49AF-B11D-2632FF519CF2}" dt="2024-03-08T16:12:18.908" v="17919" actId="478"/>
          <ac:cxnSpMkLst>
            <pc:docMk/>
            <pc:sldMk cId="1152661789" sldId="2147475953"/>
            <ac:cxnSpMk id="6" creationId="{C21C3D60-DC3A-4FB5-369F-59DB0D664016}"/>
          </ac:cxnSpMkLst>
        </pc:cxnChg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3507835062" sldId="2147475953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445323064" sldId="2147475954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979344917" sldId="2147475955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1613498125" sldId="2147475956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2881429581" sldId="2147475957"/>
        </pc:sldMkLst>
      </pc:sldChg>
      <pc:sldChg chg="add del setBg">
        <pc:chgData name="Rankin, Nigel (Warwick)" userId="110506c4-6667-49a9-ae82-2c056fa5d9b2" providerId="ADAL" clId="{5D22D5E9-1C22-49AF-B11D-2632FF519CF2}" dt="2024-03-08T16:07:35.236" v="17737"/>
        <pc:sldMkLst>
          <pc:docMk/>
          <pc:sldMk cId="1217286889" sldId="2147475958"/>
        </pc:sldMkLst>
      </pc:sldChg>
      <pc:sldChg chg="add del setBg">
        <pc:chgData name="Rankin, Nigel (Warwick)" userId="110506c4-6667-49a9-ae82-2c056fa5d9b2" providerId="ADAL" clId="{5D22D5E9-1C22-49AF-B11D-2632FF519CF2}" dt="2024-03-08T16:07:35.236" v="17737"/>
        <pc:sldMkLst>
          <pc:docMk/>
          <pc:sldMk cId="3330136367" sldId="2147475959"/>
        </pc:sldMkLst>
      </pc:sldChg>
      <pc:sldChg chg="add del setBg">
        <pc:chgData name="Rankin, Nigel (Warwick)" userId="110506c4-6667-49a9-ae82-2c056fa5d9b2" providerId="ADAL" clId="{5D22D5E9-1C22-49AF-B11D-2632FF519CF2}" dt="2024-03-08T16:07:35.236" v="17737"/>
        <pc:sldMkLst>
          <pc:docMk/>
          <pc:sldMk cId="293052877" sldId="2147475960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1365841046" sldId="2147475961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2167102563" sldId="2147475962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1505440285" sldId="2147475963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971137555" sldId="2147475964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3979877374" sldId="2147475965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584898904" sldId="2147475966"/>
        </pc:sldMkLst>
      </pc:sldChg>
      <pc:sldChg chg="add del setBg">
        <pc:chgData name="Rankin, Nigel (Warwick)" userId="110506c4-6667-49a9-ae82-2c056fa5d9b2" providerId="ADAL" clId="{5D22D5E9-1C22-49AF-B11D-2632FF519CF2}" dt="2024-03-08T16:07:35.236" v="17737"/>
        <pc:sldMkLst>
          <pc:docMk/>
          <pc:sldMk cId="3339631558" sldId="2147475967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940634398" sldId="2147475968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556724381" sldId="2147475969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2926349392" sldId="2147475970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389534991" sldId="2147475971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2973649177" sldId="2147475972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2006277260" sldId="2147475973"/>
        </pc:sldMkLst>
      </pc:sldChg>
      <pc:sldChg chg="add del setBg">
        <pc:chgData name="Rankin, Nigel (Warwick)" userId="110506c4-6667-49a9-ae82-2c056fa5d9b2" providerId="ADAL" clId="{5D22D5E9-1C22-49AF-B11D-2632FF519CF2}" dt="2024-03-08T16:07:35.236" v="17737"/>
        <pc:sldMkLst>
          <pc:docMk/>
          <pc:sldMk cId="1989969758" sldId="2147475974"/>
        </pc:sldMkLst>
      </pc:sldChg>
      <pc:sldChg chg="add del setBg">
        <pc:chgData name="Rankin, Nigel (Warwick)" userId="110506c4-6667-49a9-ae82-2c056fa5d9b2" providerId="ADAL" clId="{5D22D5E9-1C22-49AF-B11D-2632FF519CF2}" dt="2024-03-08T16:07:35.236" v="17737"/>
        <pc:sldMkLst>
          <pc:docMk/>
          <pc:sldMk cId="449875523" sldId="2147475975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1220864146" sldId="2147475976"/>
        </pc:sldMkLst>
      </pc:sldChg>
      <pc:sldChg chg="add del">
        <pc:chgData name="Rankin, Nigel (Warwick)" userId="110506c4-6667-49a9-ae82-2c056fa5d9b2" providerId="ADAL" clId="{5D22D5E9-1C22-49AF-B11D-2632FF519CF2}" dt="2024-03-08T16:07:35.236" v="17737"/>
        <pc:sldMkLst>
          <pc:docMk/>
          <pc:sldMk cId="4214151196" sldId="2147475977"/>
        </pc:sldMkLst>
      </pc:sldChg>
      <pc:sldMasterChg chg="del delSldLayout">
        <pc:chgData name="Rankin, Nigel (Warwick)" userId="110506c4-6667-49a9-ae82-2c056fa5d9b2" providerId="ADAL" clId="{5D22D5E9-1C22-49AF-B11D-2632FF519CF2}" dt="2024-03-06T15:54:45.778" v="11136" actId="47"/>
        <pc:sldMasterMkLst>
          <pc:docMk/>
          <pc:sldMasterMk cId="3331344206" sldId="2147483778"/>
        </pc:sldMasterMkLst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1709963902" sldId="2147483779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1495403795" sldId="2147483780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1201601981" sldId="2147483782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233427221" sldId="2147483783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289247393" sldId="2147483784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3529599332" sldId="2147483785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3798646032" sldId="2147483786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1641815889" sldId="2147483787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3107146487" sldId="2147483788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31784532" sldId="2147483789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2751093284" sldId="2147483790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1311048497" sldId="2147483791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337923921" sldId="2147483792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4100448400" sldId="2147483796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3361866685" sldId="2147483797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2605473148" sldId="2147483798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3740508295" sldId="2147483799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3188514373" sldId="2147483800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291732735" sldId="2147483801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2158232676" sldId="2147483802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972607290" sldId="2147483803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738976633" sldId="2147483805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441930452" sldId="2147483806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510932454" sldId="2147483807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3213330323" sldId="2147483808"/>
          </pc:sldLayoutMkLst>
        </pc:sldLayoutChg>
        <pc:sldLayoutChg chg="del">
          <pc:chgData name="Rankin, Nigel (Warwick)" userId="110506c4-6667-49a9-ae82-2c056fa5d9b2" providerId="ADAL" clId="{5D22D5E9-1C22-49AF-B11D-2632FF519CF2}" dt="2024-03-06T15:54:45.778" v="11136" actId="47"/>
          <pc:sldLayoutMkLst>
            <pc:docMk/>
            <pc:sldMasterMk cId="3331344206" sldId="2147483778"/>
            <pc:sldLayoutMk cId="632455572" sldId="2147483809"/>
          </pc:sldLayoutMkLst>
        </pc:sldLayoutChg>
      </pc:sldMasterChg>
      <pc:sldMasterChg chg="del delSldLayout">
        <pc:chgData name="Rankin, Nigel (Warwick)" userId="110506c4-6667-49a9-ae82-2c056fa5d9b2" providerId="ADAL" clId="{5D22D5E9-1C22-49AF-B11D-2632FF519CF2}" dt="2024-03-05T16:23:23.413" v="2903" actId="47"/>
        <pc:sldMasterMkLst>
          <pc:docMk/>
          <pc:sldMasterMk cId="3705250564" sldId="2147483810"/>
        </pc:sldMasterMkLst>
        <pc:sldLayoutChg chg="del">
          <pc:chgData name="Rankin, Nigel (Warwick)" userId="110506c4-6667-49a9-ae82-2c056fa5d9b2" providerId="ADAL" clId="{5D22D5E9-1C22-49AF-B11D-2632FF519CF2}" dt="2024-03-05T16:23:23.413" v="2903" actId="47"/>
          <pc:sldLayoutMkLst>
            <pc:docMk/>
            <pc:sldMasterMk cId="3705250564" sldId="2147483810"/>
            <pc:sldLayoutMk cId="2962645951" sldId="2147483811"/>
          </pc:sldLayoutMkLst>
        </pc:sldLayoutChg>
        <pc:sldLayoutChg chg="del">
          <pc:chgData name="Rankin, Nigel (Warwick)" userId="110506c4-6667-49a9-ae82-2c056fa5d9b2" providerId="ADAL" clId="{5D22D5E9-1C22-49AF-B11D-2632FF519CF2}" dt="2024-03-05T16:23:23.413" v="2903" actId="47"/>
          <pc:sldLayoutMkLst>
            <pc:docMk/>
            <pc:sldMasterMk cId="3705250564" sldId="2147483810"/>
            <pc:sldLayoutMk cId="2001595314" sldId="2147483812"/>
          </pc:sldLayoutMkLst>
        </pc:sldLayoutChg>
        <pc:sldLayoutChg chg="del">
          <pc:chgData name="Rankin, Nigel (Warwick)" userId="110506c4-6667-49a9-ae82-2c056fa5d9b2" providerId="ADAL" clId="{5D22D5E9-1C22-49AF-B11D-2632FF519CF2}" dt="2024-03-05T16:23:23.413" v="2903" actId="47"/>
          <pc:sldLayoutMkLst>
            <pc:docMk/>
            <pc:sldMasterMk cId="3705250564" sldId="2147483810"/>
            <pc:sldLayoutMk cId="1867112214" sldId="2147483813"/>
          </pc:sldLayoutMkLst>
        </pc:sldLayoutChg>
        <pc:sldLayoutChg chg="del">
          <pc:chgData name="Rankin, Nigel (Warwick)" userId="110506c4-6667-49a9-ae82-2c056fa5d9b2" providerId="ADAL" clId="{5D22D5E9-1C22-49AF-B11D-2632FF519CF2}" dt="2024-03-05T16:23:23.413" v="2903" actId="47"/>
          <pc:sldLayoutMkLst>
            <pc:docMk/>
            <pc:sldMasterMk cId="3705250564" sldId="2147483810"/>
            <pc:sldLayoutMk cId="1283348530" sldId="2147483814"/>
          </pc:sldLayoutMkLst>
        </pc:sldLayoutChg>
        <pc:sldLayoutChg chg="del">
          <pc:chgData name="Rankin, Nigel (Warwick)" userId="110506c4-6667-49a9-ae82-2c056fa5d9b2" providerId="ADAL" clId="{5D22D5E9-1C22-49AF-B11D-2632FF519CF2}" dt="2024-03-05T16:23:23.413" v="2903" actId="47"/>
          <pc:sldLayoutMkLst>
            <pc:docMk/>
            <pc:sldMasterMk cId="3705250564" sldId="2147483810"/>
            <pc:sldLayoutMk cId="1904150238" sldId="2147483815"/>
          </pc:sldLayoutMkLst>
        </pc:sldLayoutChg>
        <pc:sldLayoutChg chg="del">
          <pc:chgData name="Rankin, Nigel (Warwick)" userId="110506c4-6667-49a9-ae82-2c056fa5d9b2" providerId="ADAL" clId="{5D22D5E9-1C22-49AF-B11D-2632FF519CF2}" dt="2024-03-05T16:23:23.413" v="2903" actId="47"/>
          <pc:sldLayoutMkLst>
            <pc:docMk/>
            <pc:sldMasterMk cId="3705250564" sldId="2147483810"/>
            <pc:sldLayoutMk cId="2889790957" sldId="2147483816"/>
          </pc:sldLayoutMkLst>
        </pc:sldLayoutChg>
        <pc:sldLayoutChg chg="del">
          <pc:chgData name="Rankin, Nigel (Warwick)" userId="110506c4-6667-49a9-ae82-2c056fa5d9b2" providerId="ADAL" clId="{5D22D5E9-1C22-49AF-B11D-2632FF519CF2}" dt="2024-03-05T16:23:23.413" v="2903" actId="47"/>
          <pc:sldLayoutMkLst>
            <pc:docMk/>
            <pc:sldMasterMk cId="3705250564" sldId="2147483810"/>
            <pc:sldLayoutMk cId="2373806120" sldId="2147483817"/>
          </pc:sldLayoutMkLst>
        </pc:sldLayoutChg>
        <pc:sldLayoutChg chg="del">
          <pc:chgData name="Rankin, Nigel (Warwick)" userId="110506c4-6667-49a9-ae82-2c056fa5d9b2" providerId="ADAL" clId="{5D22D5E9-1C22-49AF-B11D-2632FF519CF2}" dt="2024-03-05T16:23:23.413" v="2903" actId="47"/>
          <pc:sldLayoutMkLst>
            <pc:docMk/>
            <pc:sldMasterMk cId="3705250564" sldId="2147483810"/>
            <pc:sldLayoutMk cId="3927652732" sldId="2147483818"/>
          </pc:sldLayoutMkLst>
        </pc:sldLayoutChg>
        <pc:sldLayoutChg chg="del">
          <pc:chgData name="Rankin, Nigel (Warwick)" userId="110506c4-6667-49a9-ae82-2c056fa5d9b2" providerId="ADAL" clId="{5D22D5E9-1C22-49AF-B11D-2632FF519CF2}" dt="2024-03-05T16:23:23.413" v="2903" actId="47"/>
          <pc:sldLayoutMkLst>
            <pc:docMk/>
            <pc:sldMasterMk cId="3705250564" sldId="2147483810"/>
            <pc:sldLayoutMk cId="3200894724" sldId="2147483819"/>
          </pc:sldLayoutMkLst>
        </pc:sldLayoutChg>
        <pc:sldLayoutChg chg="del">
          <pc:chgData name="Rankin, Nigel (Warwick)" userId="110506c4-6667-49a9-ae82-2c056fa5d9b2" providerId="ADAL" clId="{5D22D5E9-1C22-49AF-B11D-2632FF519CF2}" dt="2024-03-05T16:23:23.413" v="2903" actId="47"/>
          <pc:sldLayoutMkLst>
            <pc:docMk/>
            <pc:sldMasterMk cId="3705250564" sldId="2147483810"/>
            <pc:sldLayoutMk cId="3323208226" sldId="2147483820"/>
          </pc:sldLayoutMkLst>
        </pc:sldLayoutChg>
        <pc:sldLayoutChg chg="del">
          <pc:chgData name="Rankin, Nigel (Warwick)" userId="110506c4-6667-49a9-ae82-2c056fa5d9b2" providerId="ADAL" clId="{5D22D5E9-1C22-49AF-B11D-2632FF519CF2}" dt="2024-03-05T16:23:23.413" v="2903" actId="47"/>
          <pc:sldLayoutMkLst>
            <pc:docMk/>
            <pc:sldMasterMk cId="3705250564" sldId="2147483810"/>
            <pc:sldLayoutMk cId="3123459054" sldId="2147483821"/>
          </pc:sldLayoutMkLst>
        </pc:sldLayoutChg>
      </pc:sldMasterChg>
      <pc:sldMasterChg chg="delSldLayout">
        <pc:chgData name="Rankin, Nigel (Warwick)" userId="110506c4-6667-49a9-ae82-2c056fa5d9b2" providerId="ADAL" clId="{5D22D5E9-1C22-49AF-B11D-2632FF519CF2}" dt="2024-03-04T16:48:54.325" v="202" actId="47"/>
        <pc:sldMasterMkLst>
          <pc:docMk/>
          <pc:sldMasterMk cId="3466625512" sldId="2147483822"/>
        </pc:sldMasterMkLst>
        <pc:sldLayoutChg chg="del">
          <pc:chgData name="Rankin, Nigel (Warwick)" userId="110506c4-6667-49a9-ae82-2c056fa5d9b2" providerId="ADAL" clId="{5D22D5E9-1C22-49AF-B11D-2632FF519CF2}" dt="2024-03-04T16:48:54.325" v="202" actId="47"/>
          <pc:sldLayoutMkLst>
            <pc:docMk/>
            <pc:sldMasterMk cId="3466625512" sldId="2147483822"/>
            <pc:sldLayoutMk cId="3507600649" sldId="2147483849"/>
          </pc:sldLayoutMkLst>
        </pc:sldLayoutChg>
      </pc:sldMasterChg>
      <pc:sldMasterChg chg="del delSldLayout">
        <pc:chgData name="Rankin, Nigel (Warwick)" userId="110506c4-6667-49a9-ae82-2c056fa5d9b2" providerId="ADAL" clId="{5D22D5E9-1C22-49AF-B11D-2632FF519CF2}" dt="2024-03-04T16:49:44.966" v="207" actId="700"/>
        <pc:sldMasterMkLst>
          <pc:docMk/>
          <pc:sldMasterMk cId="1770143700" sldId="2147483849"/>
        </pc:sldMasterMkLst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283702604" sldId="2147483850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1452459503" sldId="2147483851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1105896650" sldId="2147483852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3408956317" sldId="2147483853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1457844454" sldId="2147483854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3301226301" sldId="2147483855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140647080" sldId="2147483856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3649029771" sldId="2147483857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2555671506" sldId="2147483858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3612697226" sldId="2147483859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1006040940" sldId="2147483860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2733716889" sldId="2147483861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4269140052" sldId="2147483862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3141220394" sldId="2147483863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2138896048" sldId="2147483864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1513491402" sldId="2147483865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103182157" sldId="2147483866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1971926157" sldId="2147483867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3100378023" sldId="2147483868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1297645062" sldId="2147483869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4204171024" sldId="2147483870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2472395350" sldId="2147483871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1167159675" sldId="2147483872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3924791972" sldId="2147483873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1851708075" sldId="2147483874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743902822" sldId="2147483875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1975917123" sldId="2147483876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2004871507" sldId="2147483877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2410231216" sldId="2147483878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634349148" sldId="2147483879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3350349580" sldId="2147483880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829819686" sldId="2147483881"/>
          </pc:sldLayoutMkLst>
        </pc:sldLayoutChg>
        <pc:sldLayoutChg chg="del">
          <pc:chgData name="Rankin, Nigel (Warwick)" userId="110506c4-6667-49a9-ae82-2c056fa5d9b2" providerId="ADAL" clId="{5D22D5E9-1C22-49AF-B11D-2632FF519CF2}" dt="2024-03-04T16:49:44.966" v="207" actId="700"/>
          <pc:sldLayoutMkLst>
            <pc:docMk/>
            <pc:sldMasterMk cId="1770143700" sldId="2147483849"/>
            <pc:sldLayoutMk cId="1595059722" sldId="2147483882"/>
          </pc:sldLayoutMkLst>
        </pc:sldLayoutChg>
      </pc:sldMasterChg>
    </pc:docChg>
  </pc:docChgLst>
  <pc:docChgLst>
    <pc:chgData name="Rankin, Nigel (Warwick)" userId="110506c4-6667-49a9-ae82-2c056fa5d9b2" providerId="ADAL" clId="{5B74AED7-0979-4560-A15D-776866E7E4C0}"/>
    <pc:docChg chg="undo custSel addSld delSld modSld modSection modNotesMaster modHandout">
      <pc:chgData name="Rankin, Nigel (Warwick)" userId="110506c4-6667-49a9-ae82-2c056fa5d9b2" providerId="ADAL" clId="{5B74AED7-0979-4560-A15D-776866E7E4C0}" dt="2024-03-10T07:52:39.512" v="16"/>
      <pc:docMkLst>
        <pc:docMk/>
      </pc:docMkLst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391056029" sldId="214732786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211794072" sldId="214737691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166429846" sldId="214737691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757342622" sldId="214737691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072022096" sldId="214737692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159963428" sldId="2147376926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864594905" sldId="214737693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44499258" sldId="214737693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254111251" sldId="214737694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837480968" sldId="214737694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439759344" sldId="2147376964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726356099" sldId="214737696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132639042" sldId="214737696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864867437" sldId="214737696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176548528" sldId="2147376970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50918082" sldId="214737697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601243479" sldId="2147376976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369725595" sldId="214737697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77475638" sldId="2147376980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485879755" sldId="214737698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776253001" sldId="2147376986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52195908" sldId="214737699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261624092" sldId="214737699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807377922" sldId="2147376993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60053379" sldId="214747028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490360100" sldId="214747029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857149137" sldId="214747032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311380097" sldId="2147470343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98686087" sldId="214747035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243105719" sldId="214747036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69425547" sldId="214747036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661682851" sldId="2147470363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88254574" sldId="2147470364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196393966" sldId="2147470366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776393063" sldId="214747036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556705215" sldId="214747036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941648353" sldId="214747036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717976515" sldId="2147470370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135422939" sldId="214747037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567267173" sldId="2147470373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717158806" sldId="214747037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479829954" sldId="2147470376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463767558" sldId="214747037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992101719" sldId="214747037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921029581" sldId="214747037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715415970" sldId="2147470380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710584997" sldId="214747038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568937120" sldId="214747038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265030083" sldId="2147470384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164326247" sldId="214747038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254386697" sldId="2147470386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260913123" sldId="214747038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231901466" sldId="214747038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504802364" sldId="214747582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535321124" sldId="2147475823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89965618" sldId="214747582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459118917" sldId="214747582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191112386" sldId="2147475830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864851827" sldId="214747583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591557051" sldId="214747583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51173858" sldId="2147475833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783150189" sldId="2147475834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679329449" sldId="214747583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472967900" sldId="214747583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576796031" sldId="214747583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014602357" sldId="214747583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883529275" sldId="2147475840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506542200" sldId="214747584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81316675" sldId="214747584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039248188" sldId="2147475843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821460502" sldId="2147475844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870228282" sldId="214747584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209010632" sldId="2147475846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810799129" sldId="214747584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486298229" sldId="214747584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849457511" sldId="214747584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680704336" sldId="2147475850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568632492" sldId="214747585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84882149" sldId="214747585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5807165" sldId="2147475853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470934853" sldId="2147475854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574652209" sldId="214747585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548715601" sldId="2147475856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535979817" sldId="214747585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628667152" sldId="214747585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370589567" sldId="214747585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66239087" sldId="2147475860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56889862" sldId="214747586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049632773" sldId="214747586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683536607" sldId="2147475863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023216653" sldId="2147475864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150420483" sldId="214747586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525546757" sldId="2147475866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822830234" sldId="214747586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652828288" sldId="214747586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426042901" sldId="214747586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664001856" sldId="2147475870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25479260" sldId="214747587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858869481" sldId="214747587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769515961" sldId="2147475873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291959528" sldId="2147475874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824698404" sldId="214747587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603079398" sldId="2147475876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46865704" sldId="214747587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901937372" sldId="214747587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096419210" sldId="214747587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283417369" sldId="2147475880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483675293" sldId="214747588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743562399" sldId="214747588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44915477" sldId="2147475884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472750572" sldId="214747588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974674413" sldId="2147475886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781991195" sldId="214747588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84891649" sldId="214747588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85522703" sldId="214747588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446503087" sldId="214747589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456851091" sldId="2147475893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866861838" sldId="2147475894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683303404" sldId="214747589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391362425" sldId="2147475896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428663364" sldId="214747589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20447798" sldId="214747589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689444728" sldId="214747589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398086031" sldId="2147475900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551391189" sldId="214747590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502656566" sldId="214747590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011555429" sldId="2147475903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213870005" sldId="2147475904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177222982" sldId="214747590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550893390" sldId="214747591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676950829" sldId="214747591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341229550" sldId="2147475916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754179176" sldId="214747591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655697222" sldId="214747591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799290315" sldId="2147475919"/>
        </pc:sldMkLst>
      </pc:sldChg>
      <pc:sldChg chg="addSp delSp modSp mod">
        <pc:chgData name="Rankin, Nigel (Warwick)" userId="110506c4-6667-49a9-ae82-2c056fa5d9b2" providerId="ADAL" clId="{5B74AED7-0979-4560-A15D-776866E7E4C0}" dt="2024-03-09T14:40:00.089" v="13" actId="478"/>
        <pc:sldMkLst>
          <pc:docMk/>
          <pc:sldMk cId="1962302910" sldId="2147475923"/>
        </pc:sldMkLst>
        <pc:spChg chg="add del">
          <ac:chgData name="Rankin, Nigel (Warwick)" userId="110506c4-6667-49a9-ae82-2c056fa5d9b2" providerId="ADAL" clId="{5B74AED7-0979-4560-A15D-776866E7E4C0}" dt="2024-03-09T14:40:00.089" v="13" actId="478"/>
          <ac:spMkLst>
            <pc:docMk/>
            <pc:sldMk cId="1962302910" sldId="2147475923"/>
            <ac:spMk id="6" creationId="{9F72EBA8-C2A1-CAB2-915B-CCB7F1A76077}"/>
          </ac:spMkLst>
        </pc:spChg>
        <pc:picChg chg="mod">
          <ac:chgData name="Rankin, Nigel (Warwick)" userId="110506c4-6667-49a9-ae82-2c056fa5d9b2" providerId="ADAL" clId="{5B74AED7-0979-4560-A15D-776866E7E4C0}" dt="2024-03-09T14:39:59.291" v="12" actId="1036"/>
          <ac:picMkLst>
            <pc:docMk/>
            <pc:sldMk cId="1962302910" sldId="2147475923"/>
            <ac:picMk id="1026" creationId="{7A74B1B6-D93C-657B-AD19-103925DD056F}"/>
          </ac:picMkLst>
        </pc:picChg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735443721" sldId="214747592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413782646" sldId="214747592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317048356" sldId="2147475930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85235619" sldId="214747593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969276067" sldId="214747593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520042637" sldId="2147475933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296022947" sldId="2147475934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6887948" sldId="214747593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622818249" sldId="2147475936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674887376" sldId="214747593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895978227" sldId="2147475938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985422549" sldId="214747593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699776785" sldId="2147475940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852649004" sldId="214747594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064817703" sldId="214747594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4121900756" sldId="2147475943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919539046" sldId="2147475944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839851491" sldId="2147475945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519538629" sldId="2147475946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117896133" sldId="2147475947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3395044015" sldId="2147475949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121496803" sldId="2147475950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481298625" sldId="2147475951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2740111509" sldId="2147475952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152661789" sldId="2147475953"/>
        </pc:sldMkLst>
      </pc:sldChg>
      <pc:sldChg chg="del">
        <pc:chgData name="Rankin, Nigel (Warwick)" userId="110506c4-6667-49a9-ae82-2c056fa5d9b2" providerId="ADAL" clId="{5B74AED7-0979-4560-A15D-776866E7E4C0}" dt="2024-03-09T14:29:57.764" v="0" actId="47"/>
        <pc:sldMkLst>
          <pc:docMk/>
          <pc:sldMk cId="1771938966" sldId="2147475955"/>
        </pc:sldMkLst>
      </pc:sldChg>
      <pc:sldChg chg="modSp add mod">
        <pc:chgData name="Rankin, Nigel (Warwick)" userId="110506c4-6667-49a9-ae82-2c056fa5d9b2" providerId="ADAL" clId="{5B74AED7-0979-4560-A15D-776866E7E4C0}" dt="2024-03-10T07:12:22.831" v="15" actId="465"/>
        <pc:sldMkLst>
          <pc:docMk/>
          <pc:sldMk cId="3751702645" sldId="2147475956"/>
        </pc:sldMkLst>
        <pc:spChg chg="mod">
          <ac:chgData name="Rankin, Nigel (Warwick)" userId="110506c4-6667-49a9-ae82-2c056fa5d9b2" providerId="ADAL" clId="{5B74AED7-0979-4560-A15D-776866E7E4C0}" dt="2024-03-10T07:12:22.831" v="15" actId="465"/>
          <ac:spMkLst>
            <pc:docMk/>
            <pc:sldMk cId="3751702645" sldId="2147475956"/>
            <ac:spMk id="5" creationId="{EBCD569E-1DE6-88DD-3AAE-9D6BFECA7DB7}"/>
          </ac:spMkLst>
        </pc:spChg>
        <pc:spChg chg="mod">
          <ac:chgData name="Rankin, Nigel (Warwick)" userId="110506c4-6667-49a9-ae82-2c056fa5d9b2" providerId="ADAL" clId="{5B74AED7-0979-4560-A15D-776866E7E4C0}" dt="2024-03-10T07:12:22.831" v="15" actId="465"/>
          <ac:spMkLst>
            <pc:docMk/>
            <pc:sldMk cId="3751702645" sldId="2147475956"/>
            <ac:spMk id="6" creationId="{B59ECFD4-9D48-FB4D-0D67-FADE334ADECD}"/>
          </ac:spMkLst>
        </pc:spChg>
        <pc:spChg chg="mod">
          <ac:chgData name="Rankin, Nigel (Warwick)" userId="110506c4-6667-49a9-ae82-2c056fa5d9b2" providerId="ADAL" clId="{5B74AED7-0979-4560-A15D-776866E7E4C0}" dt="2024-03-10T07:12:22.831" v="15" actId="465"/>
          <ac:spMkLst>
            <pc:docMk/>
            <pc:sldMk cId="3751702645" sldId="2147475956"/>
            <ac:spMk id="7" creationId="{512AAC00-75B8-1D3E-C094-CF328F455FEE}"/>
          </ac:spMkLst>
        </pc:spChg>
      </pc:sldChg>
      <pc:sldChg chg="add">
        <pc:chgData name="Rankin, Nigel (Warwick)" userId="110506c4-6667-49a9-ae82-2c056fa5d9b2" providerId="ADAL" clId="{5B74AED7-0979-4560-A15D-776866E7E4C0}" dt="2024-03-10T07:52:39.512" v="16"/>
        <pc:sldMkLst>
          <pc:docMk/>
          <pc:sldMk cId="3919993649" sldId="2147475957"/>
        </pc:sldMkLst>
      </pc:sldChg>
      <pc:sldMasterChg chg="delSldLayout">
        <pc:chgData name="Rankin, Nigel (Warwick)" userId="110506c4-6667-49a9-ae82-2c056fa5d9b2" providerId="ADAL" clId="{5B74AED7-0979-4560-A15D-776866E7E4C0}" dt="2024-03-09T14:29:57.764" v="0" actId="47"/>
        <pc:sldMasterMkLst>
          <pc:docMk/>
          <pc:sldMasterMk cId="3466625512" sldId="2147483822"/>
        </pc:sldMasterMkLst>
        <pc:sldLayoutChg chg="del">
          <pc:chgData name="Rankin, Nigel (Warwick)" userId="110506c4-6667-49a9-ae82-2c056fa5d9b2" providerId="ADAL" clId="{5B74AED7-0979-4560-A15D-776866E7E4C0}" dt="2024-03-09T14:29:57.764" v="0" actId="47"/>
          <pc:sldLayoutMkLst>
            <pc:docMk/>
            <pc:sldMasterMk cId="3466625512" sldId="2147483822"/>
            <pc:sldLayoutMk cId="328419661" sldId="2147483849"/>
          </pc:sldLayoutMkLst>
        </pc:sldLayoutChg>
        <pc:sldLayoutChg chg="del">
          <pc:chgData name="Rankin, Nigel (Warwick)" userId="110506c4-6667-49a9-ae82-2c056fa5d9b2" providerId="ADAL" clId="{5B74AED7-0979-4560-A15D-776866E7E4C0}" dt="2024-03-09T14:29:57.764" v="0" actId="47"/>
          <pc:sldLayoutMkLst>
            <pc:docMk/>
            <pc:sldMasterMk cId="3466625512" sldId="2147483822"/>
            <pc:sldLayoutMk cId="2843890562" sldId="214748385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E310689-1E67-049B-7B56-D49839C09F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E36F8C-3166-7DE0-4FCB-B128969F3F3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433DFE-361A-4C2E-B714-B93A3D81FD41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3E6853-C866-6315-64F8-F8DD0742C8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AA7A84-3067-B0A7-F69F-30B3C17669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9B97BA-6A9A-4652-8B83-67072E6CF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77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0CA95-44FF-494A-AB7A-7249C0D8799E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7988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AE223-CB03-4110-A2A8-E8ACFE4C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844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A2B6620-52A7-9C22-0D35-CD5FFB7294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695700"/>
            <a:ext cx="10972800" cy="1714500"/>
          </a:xfrm>
        </p:spPr>
        <p:txBody>
          <a:bodyPr anchor="t" anchorCtr="0"/>
          <a:lstStyle>
            <a:lvl1pPr algn="l">
              <a:lnSpc>
                <a:spcPct val="87000"/>
              </a:lnSpc>
              <a:defRPr sz="5400" spc="0" baseline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">
            <a:extLst>
              <a:ext uri="{FF2B5EF4-FFF2-40B4-BE49-F238E27FC236}">
                <a16:creationId xmlns:a16="http://schemas.microsoft.com/office/drawing/2014/main" id="{98478969-D89D-2EB9-6265-CAB0582853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352800"/>
            <a:ext cx="2971799" cy="34290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6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[00.00.2023]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DEF064ED-8533-8374-D5CB-E66B8B1C96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5800" y="5410200"/>
            <a:ext cx="9601200" cy="914400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0EF36DF-8E36-4CBD-14D5-106CD4B94B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3739" y="6342673"/>
            <a:ext cx="1604860" cy="303218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B899A243-D65D-CAD5-AED2-C30AC703A2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32" y="385412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911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328">
          <p15:clr>
            <a:srgbClr val="FBAE40"/>
          </p15:clr>
        </p15:guide>
        <p15:guide id="3" orient="horz" pos="2112">
          <p15:clr>
            <a:srgbClr val="FBAE40"/>
          </p15:clr>
        </p15:guide>
        <p15:guide id="4" pos="432">
          <p15:clr>
            <a:srgbClr val="FBAE40"/>
          </p15:clr>
        </p15:guide>
        <p15:guide id="5" orient="horz" pos="340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-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D0D5B-93EB-B5CE-DEAF-5E23FC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0839-8E1E-4B96-A2BF-C1A75422263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C0B676-F9F9-2F41-92B9-2B01CA7FC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0EF94D-B306-8F43-BEDA-80751254555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399" y="1524000"/>
            <a:ext cx="7286626" cy="4419600"/>
          </a:xfrm>
          <a:noFill/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69078B11-937D-0940-BB7A-55C434F06E0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04200" y="1524000"/>
            <a:ext cx="3454400" cy="4419600"/>
          </a:xfrm>
          <a:noFill/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222120-FF36-7F64-7267-25DBF881932F}"/>
              </a:ext>
            </a:extLst>
          </p:cNvPr>
          <p:cNvSpPr txBox="1"/>
          <p:nvPr userDrawn="1"/>
        </p:nvSpPr>
        <p:spPr>
          <a:xfrm>
            <a:off x="424206" y="6193410"/>
            <a:ext cx="2177592" cy="6645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36D2B34C-AC89-2BA5-7C18-60155D32B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" y="6262263"/>
            <a:ext cx="1484795" cy="5757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8BA04C-B94E-0DA8-55A2-D2A2B18F6C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5646656"/>
            <a:ext cx="12192000" cy="1207574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FCC168D3-F551-A653-63A7-3D934B8AE6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2" y="5796398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31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0">
          <p15:clr>
            <a:srgbClr val="FBAE40"/>
          </p15:clr>
        </p15:guide>
        <p15:guide id="2" orient="horz" pos="3744">
          <p15:clr>
            <a:srgbClr val="FBAE40"/>
          </p15:clr>
        </p15:guide>
        <p15:guide id="5" pos="4926">
          <p15:clr>
            <a:srgbClr val="FBAE40"/>
          </p15:clr>
        </p15:guide>
        <p15:guide id="6" pos="5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D0D5B-93EB-B5CE-DEAF-5E23FC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0839-8E1E-4B96-A2BF-C1A75422263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C0B676-F9F9-2F41-92B9-2B01CA7FC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D8D9AD-25C1-BBEA-D802-E91A2ECD8016}"/>
              </a:ext>
            </a:extLst>
          </p:cNvPr>
          <p:cNvSpPr txBox="1"/>
          <p:nvPr userDrawn="1"/>
        </p:nvSpPr>
        <p:spPr>
          <a:xfrm>
            <a:off x="424206" y="6193410"/>
            <a:ext cx="2177592" cy="6645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DE1C7490-0441-6B4F-51F2-0B3B651495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" y="6262263"/>
            <a:ext cx="1484795" cy="5757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93583B-ED65-FDC0-1D2B-5DD3D744F4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5646656"/>
            <a:ext cx="12192000" cy="1207574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752DCB0F-07BD-4A66-D668-B42CA2A50C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2" y="5796398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757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74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 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D0D5B-93EB-B5CE-DEAF-5E23FC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0839-8E1E-4B96-A2BF-C1A75422263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23C91F-2FB9-35D6-29D4-BC9466F3D522}"/>
              </a:ext>
            </a:extLst>
          </p:cNvPr>
          <p:cNvSpPr txBox="1"/>
          <p:nvPr userDrawn="1"/>
        </p:nvSpPr>
        <p:spPr>
          <a:xfrm>
            <a:off x="424206" y="6193410"/>
            <a:ext cx="2177592" cy="6645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03F3D2B4-3870-3B3E-6939-F464BF6D92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" y="6262263"/>
            <a:ext cx="1484795" cy="5757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EF04B6-036D-21E2-AB71-8715FAEE5B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5646656"/>
            <a:ext cx="12192000" cy="1207574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05BB8760-6A61-DC18-E071-099C38B485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2" y="5796398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197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74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FD4CCA-381F-BB93-EA70-729C41D5581C}"/>
              </a:ext>
            </a:extLst>
          </p:cNvPr>
          <p:cNvSpPr txBox="1"/>
          <p:nvPr userDrawn="1"/>
        </p:nvSpPr>
        <p:spPr>
          <a:xfrm>
            <a:off x="424206" y="6193410"/>
            <a:ext cx="2177592" cy="6645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9D2932A-5C9F-6788-195B-C49E74FF73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" y="6262263"/>
            <a:ext cx="1484795" cy="5757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47AE28-AE7A-1572-E194-061A2F5E481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5646656"/>
            <a:ext cx="12192000" cy="1207574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5E2DCE0E-C24D-73C2-DF54-108183DE12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2" y="5796398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1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1AE16600-4A3B-1F5C-6BD9-CDD68B2C03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01400" y="6442710"/>
            <a:ext cx="457200" cy="1828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300839-8E1E-4B96-A2BF-C1A75422263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A71FE085-6B12-D1AB-32FC-34A2416EFE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2" y="5796398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685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 1">
    <p:bg>
      <p:bgPr>
        <a:solidFill>
          <a:srgbClr val="0038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1AE16600-4A3B-1F5C-6BD9-CDD68B2C03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01400" y="6442710"/>
            <a:ext cx="457200" cy="1828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300839-8E1E-4B96-A2BF-C1A75422263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8172FE9D-FB4D-ACD6-F399-9178F51DD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2" y="5796398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21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ivid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1AE16600-4A3B-1F5C-6BD9-CDD68B2C03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01400" y="6442710"/>
            <a:ext cx="457200" cy="1828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300839-8E1E-4B96-A2BF-C1A75422263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BD1925A9-905A-6D2D-300F-CD6E8EC3B5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2" y="5796398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3270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ivid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1AE16600-4A3B-1F5C-6BD9-CDD68B2C03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45406" y="6246282"/>
            <a:ext cx="457200" cy="1828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300839-8E1E-4B96-A2BF-C1A75422263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7F2FEABA-B84B-289F-B379-02446B6E8A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2" y="5796398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6345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5591AF58-5C18-B0A4-4E89-11D7AF542150}"/>
              </a:ext>
            </a:extLst>
          </p:cNvPr>
          <p:cNvSpPr txBox="1">
            <a:spLocks/>
          </p:cNvSpPr>
          <p:nvPr userDrawn="1"/>
        </p:nvSpPr>
        <p:spPr>
          <a:xfrm>
            <a:off x="11201400" y="6442710"/>
            <a:ext cx="457200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300839-8E1E-4B96-A2BF-C1A7542226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79FF3AE-6687-05DB-99E0-0280064482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400" y="2493391"/>
            <a:ext cx="11125200" cy="2049332"/>
          </a:xfrm>
        </p:spPr>
        <p:txBody>
          <a:bodyPr/>
          <a:lstStyle>
            <a:lvl1pPr>
              <a:lnSpc>
                <a:spcPct val="87000"/>
              </a:lnSpc>
              <a:defRPr sz="6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579FD7DB-161F-686F-CE38-D67BCCC825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4396" y="4844590"/>
            <a:ext cx="9601200" cy="914400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4CDC22-67C5-390C-F4ED-7CB402EC6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82880" tIns="91440" rIns="182880" bIns="91440" rtlCol="0" anchor="t" anchorCtr="0"/>
          <a:lstStyle/>
          <a:p>
            <a:pPr algn="l">
              <a:spcAft>
                <a:spcPts val="600"/>
              </a:spcAft>
            </a:pPr>
            <a:endParaRPr lang="en-GB" sz="1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714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D0D5B-93EB-B5CE-DEAF-5E23FC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0839-8E1E-4B96-A2BF-C1A75422263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C0B676-F9F9-2F41-92B9-2B01CA7FC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6A8B2AD-7753-2045-A021-F5F5228D48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" y="1524000"/>
            <a:ext cx="5372100" cy="4419599"/>
          </a:xfrm>
        </p:spPr>
        <p:txBody>
          <a:bodyPr/>
          <a:lstStyle>
            <a:lvl1pPr marL="457200" indent="-457200">
              <a:buFont typeface="+mj-lt"/>
              <a:buAutoNum type="arabicPeriod"/>
              <a:tabLst>
                <a:tab pos="4572000" algn="l"/>
              </a:tabLst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accent2"/>
                </a:solidFill>
              </a:defRPr>
            </a:lvl2pPr>
            <a:lvl3pPr marL="640080" indent="-182880"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</a:defRPr>
            </a:lvl3pPr>
            <a:lvl4pPr marL="457200" indent="0">
              <a:spcAft>
                <a:spcPts val="800"/>
              </a:spcAft>
              <a:buNone/>
              <a:defRPr>
                <a:solidFill>
                  <a:schemeClr val="accent2"/>
                </a:solidFill>
              </a:defRPr>
            </a:lvl4pPr>
            <a:lvl5pPr marL="457200" indent="0">
              <a:spcAft>
                <a:spcPts val="600"/>
              </a:spcAft>
              <a:buNone/>
              <a:defRPr sz="1400" i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7F461E6-55C9-A94A-9B42-789ACBEB33E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6500" y="1524000"/>
            <a:ext cx="5372100" cy="4419599"/>
          </a:xfrm>
        </p:spPr>
        <p:txBody>
          <a:bodyPr/>
          <a:lstStyle>
            <a:lvl1pPr marL="457200" indent="-457200">
              <a:buFont typeface="+mj-lt"/>
              <a:buAutoNum type="arabicPeriod"/>
              <a:tabLst>
                <a:tab pos="4572000" algn="l"/>
              </a:tabLst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accent2"/>
                </a:solidFill>
              </a:defRPr>
            </a:lvl2pPr>
            <a:lvl3pPr marL="640080" indent="-182880"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</a:defRPr>
            </a:lvl3pPr>
            <a:lvl4pPr marL="457200" indent="0">
              <a:spcAft>
                <a:spcPts val="800"/>
              </a:spcAft>
              <a:buNone/>
              <a:defRPr>
                <a:solidFill>
                  <a:schemeClr val="accent2"/>
                </a:solidFill>
              </a:defRPr>
            </a:lvl4pPr>
            <a:lvl5pPr marL="457200" indent="0">
              <a:spcAft>
                <a:spcPts val="600"/>
              </a:spcAft>
              <a:buNone/>
              <a:defRPr sz="1400" i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6CD10B-C0F2-2E5B-1ED0-B35DDAB6B5BA}"/>
              </a:ext>
            </a:extLst>
          </p:cNvPr>
          <p:cNvSpPr txBox="1"/>
          <p:nvPr userDrawn="1"/>
        </p:nvSpPr>
        <p:spPr>
          <a:xfrm>
            <a:off x="424206" y="6193410"/>
            <a:ext cx="2177592" cy="6645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2AC002F-03AF-E828-7920-A37208FBFE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94" y="6049853"/>
            <a:ext cx="1484795" cy="57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35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0">
          <p15:clr>
            <a:srgbClr val="FBAE40"/>
          </p15:clr>
        </p15:guide>
        <p15:guide id="2" orient="horz" pos="3744">
          <p15:clr>
            <a:srgbClr val="FBAE40"/>
          </p15:clr>
        </p15:guide>
        <p15:guide id="3" pos="3720">
          <p15:clr>
            <a:srgbClr val="FBAE40"/>
          </p15:clr>
        </p15:guide>
        <p15:guide id="4" pos="39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EA7B24A-3AAA-AA2F-B19A-CF053491CC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695700"/>
            <a:ext cx="10972800" cy="1714500"/>
          </a:xfrm>
        </p:spPr>
        <p:txBody>
          <a:bodyPr anchor="t" anchorCtr="0"/>
          <a:lstStyle>
            <a:lvl1pPr algn="l">
              <a:lnSpc>
                <a:spcPct val="87000"/>
              </a:lnSpc>
              <a:defRPr sz="5400" spc="0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17E53600-1488-58F8-128F-2918CD2DF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352800"/>
            <a:ext cx="2971799" cy="34290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600" b="1" i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[00.00.2023]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id="{22B1E35A-F672-898E-E5B6-1919EFD266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5800" y="5410200"/>
            <a:ext cx="9601200" cy="914400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4D9D2C8-B6CB-F910-9C31-477D5DC222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3741" y="6342673"/>
            <a:ext cx="1604855" cy="303217"/>
          </a:xfrm>
          <a:prstGeom prst="rect">
            <a:avLst/>
          </a:prstGeom>
        </p:spPr>
      </p:pic>
      <p:pic>
        <p:nvPicPr>
          <p:cNvPr id="16" name="Logo">
            <a:extLst>
              <a:ext uri="{FF2B5EF4-FFF2-40B4-BE49-F238E27FC236}">
                <a16:creationId xmlns:a16="http://schemas.microsoft.com/office/drawing/2014/main" id="{F0199986-9737-7FF1-9F6E-E4C9839730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506" y="367592"/>
            <a:ext cx="3150418" cy="122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8790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328">
          <p15:clr>
            <a:srgbClr val="FBAE40"/>
          </p15:clr>
        </p15:guide>
        <p15:guide id="3" orient="horz" pos="2112">
          <p15:clr>
            <a:srgbClr val="FBAE40"/>
          </p15:clr>
        </p15:guide>
        <p15:guide id="4" pos="432">
          <p15:clr>
            <a:srgbClr val="FBAE40"/>
          </p15:clr>
        </p15:guide>
        <p15:guide id="5" orient="horz" pos="340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Quo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D0D5B-93EB-B5CE-DEAF-5E23FC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300839-8E1E-4B96-A2BF-C1A7542226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5DC422-6BA7-E54A-9777-F0E8F31539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3400" y="457200"/>
            <a:ext cx="11125200" cy="5486400"/>
          </a:xfrm>
          <a:noFill/>
        </p:spPr>
        <p:txBody>
          <a:bodyPr/>
          <a:lstStyle>
            <a:lvl1pPr marL="0" indent="0">
              <a:lnSpc>
                <a:spcPct val="87000"/>
              </a:lnSpc>
              <a:spcAft>
                <a:spcPts val="1800"/>
              </a:spcAft>
              <a:buNone/>
              <a:defRPr sz="4400">
                <a:solidFill>
                  <a:schemeClr val="accent2"/>
                </a:solidFill>
                <a:latin typeface="+mj-lt"/>
              </a:defRPr>
            </a:lvl1pPr>
            <a:lvl2pPr marL="228600" indent="-228600">
              <a:spcAft>
                <a:spcPts val="1800"/>
              </a:spcAft>
              <a:buNone/>
              <a:defRPr sz="4400">
                <a:solidFill>
                  <a:schemeClr val="accent2"/>
                </a:solidFill>
                <a:latin typeface="+mj-lt"/>
              </a:defRPr>
            </a:lvl2pPr>
            <a:lvl3pPr marL="685800" indent="-228600">
              <a:buFont typeface="System Font Regular"/>
              <a:buChar char="—"/>
              <a:defRPr sz="1800">
                <a:solidFill>
                  <a:schemeClr val="accent2"/>
                </a:solidFill>
              </a:defRPr>
            </a:lvl3pPr>
            <a:lvl4pPr marL="0" indent="0">
              <a:buNone/>
              <a:defRPr sz="1800">
                <a:solidFill>
                  <a:schemeClr val="accent2"/>
                </a:solidFill>
              </a:defRPr>
            </a:lvl4pPr>
            <a:lvl5pPr marL="228600" indent="0">
              <a:buNone/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EAE3DC-BBDE-2766-FC1F-363566A6EDFC}"/>
              </a:ext>
            </a:extLst>
          </p:cNvPr>
          <p:cNvSpPr txBox="1"/>
          <p:nvPr userDrawn="1"/>
        </p:nvSpPr>
        <p:spPr>
          <a:xfrm>
            <a:off x="424206" y="6193410"/>
            <a:ext cx="2177592" cy="6645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4060D6E-6367-797A-4352-1DBE26D764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94" y="6049853"/>
            <a:ext cx="1484795" cy="57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100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374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D0D5B-93EB-B5CE-DEAF-5E23FC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0839-8E1E-4B96-A2BF-C1A75422263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C0B676-F9F9-2F41-92B9-2B01CA7FC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57200"/>
            <a:ext cx="5372100" cy="1066800"/>
          </a:xfrm>
        </p:spPr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6A8B2AD-7753-2045-A021-F5F5228D48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" y="1524000"/>
            <a:ext cx="5372100" cy="441959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7777BD2-DBCE-BB40-BD9A-3F5B2A76170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86500" y="457201"/>
            <a:ext cx="5372100" cy="5486400"/>
          </a:xfrm>
          <a:prstGeom prst="roundRect">
            <a:avLst>
              <a:gd name="adj" fmla="val 5127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352091-DF5F-C1BF-AC40-49629F2C930D}"/>
              </a:ext>
            </a:extLst>
          </p:cNvPr>
          <p:cNvSpPr txBox="1"/>
          <p:nvPr userDrawn="1"/>
        </p:nvSpPr>
        <p:spPr>
          <a:xfrm>
            <a:off x="424206" y="6193410"/>
            <a:ext cx="2177592" cy="6645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FAFF9ABE-090B-0BC8-166A-C4E819F5F8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94" y="6049853"/>
            <a:ext cx="1484795" cy="57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76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0">
          <p15:clr>
            <a:srgbClr val="FBAE40"/>
          </p15:clr>
        </p15:guide>
        <p15:guide id="2" orient="horz" pos="3744">
          <p15:clr>
            <a:srgbClr val="FBAE40"/>
          </p15:clr>
        </p15:guide>
        <p15:guide id="3" pos="3720">
          <p15:clr>
            <a:srgbClr val="FBAE40"/>
          </p15:clr>
        </p15:guide>
        <p15:guide id="4" pos="396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D0D5B-93EB-B5CE-DEAF-5E23FC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0839-8E1E-4B96-A2BF-C1A75422263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0EEA320-28B3-9A45-9954-9CB33EEB188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33400" y="457200"/>
            <a:ext cx="7286625" cy="5486400"/>
          </a:xfrm>
          <a:prstGeom prst="roundRect">
            <a:avLst>
              <a:gd name="adj" fmla="val 5127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C0B676-F9F9-2F41-92B9-2B01CA7FC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4200" y="457200"/>
            <a:ext cx="3454400" cy="106680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69078B11-937D-0940-BB7A-55C434F06E0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04200" y="1524000"/>
            <a:ext cx="3454400" cy="4419600"/>
          </a:xfrm>
          <a:noFill/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1EA28C-78BD-CA48-9FB7-5CC44C13DCB3}"/>
              </a:ext>
            </a:extLst>
          </p:cNvPr>
          <p:cNvSpPr txBox="1"/>
          <p:nvPr userDrawn="1"/>
        </p:nvSpPr>
        <p:spPr>
          <a:xfrm>
            <a:off x="424206" y="6193410"/>
            <a:ext cx="2177592" cy="6645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00EDD02-4626-418B-8AD6-179310A59A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94" y="6049853"/>
            <a:ext cx="1484795" cy="57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19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0">
          <p15:clr>
            <a:srgbClr val="FBAE40"/>
          </p15:clr>
        </p15:guide>
        <p15:guide id="2" orient="horz" pos="3744">
          <p15:clr>
            <a:srgbClr val="FBAE40"/>
          </p15:clr>
        </p15:guide>
        <p15:guide id="5" pos="4926">
          <p15:clr>
            <a:srgbClr val="FBAE40"/>
          </p15:clr>
        </p15:guide>
        <p15:guide id="6" pos="516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D0D5B-93EB-B5CE-DEAF-5E23FC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0839-8E1E-4B96-A2BF-C1A75422263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C0B676-F9F9-2F41-92B9-2B01CA7FC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F91F1E1E-048C-E24E-A39C-2F47EBCD41D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33400" y="1524000"/>
            <a:ext cx="11125200" cy="4419600"/>
          </a:xfrm>
          <a:prstGeom prst="roundRect">
            <a:avLst>
              <a:gd name="adj" fmla="val 5127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372EAA-E932-F7B3-45F5-B3C876AA81E8}"/>
              </a:ext>
            </a:extLst>
          </p:cNvPr>
          <p:cNvSpPr txBox="1"/>
          <p:nvPr userDrawn="1"/>
        </p:nvSpPr>
        <p:spPr>
          <a:xfrm>
            <a:off x="424206" y="6193410"/>
            <a:ext cx="2177592" cy="6645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261EF66-A68E-E493-D15C-B0132FBC58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94" y="6049853"/>
            <a:ext cx="1484795" cy="57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09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0">
          <p15:clr>
            <a:srgbClr val="FBAE40"/>
          </p15:clr>
        </p15:guide>
        <p15:guide id="2" orient="horz" pos="374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D0D5B-93EB-B5CE-DEAF-5E23FC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0839-8E1E-4B96-A2BF-C1A75422263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7D795FA3-1390-A448-928C-2F3640A2840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92762" y="457200"/>
            <a:ext cx="6365838" cy="5486400"/>
          </a:xfrm>
          <a:prstGeom prst="roundRect">
            <a:avLst>
              <a:gd name="adj" fmla="val 4252"/>
            </a:avLst>
          </a:prstGeom>
          <a:solidFill>
            <a:schemeClr val="accent6"/>
          </a:solidFill>
          <a:ln>
            <a:noFill/>
          </a:ln>
        </p:spPr>
        <p:txBody>
          <a:bodyPr lIns="1371600" tIns="548640" rIns="457200" bIns="457200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1800">
                <a:solidFill>
                  <a:schemeClr val="bg1"/>
                </a:solidFill>
              </a:defRPr>
            </a:lvl2pPr>
            <a:lvl3pPr marL="2286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6A8B2AD-7753-2045-A021-F5F5228D48C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3400" y="457200"/>
            <a:ext cx="5372100" cy="5486400"/>
          </a:xfrm>
          <a:prstGeom prst="roundRect">
            <a:avLst>
              <a:gd name="adj" fmla="val 4252"/>
            </a:avLst>
          </a:prstGeom>
          <a:solidFill>
            <a:schemeClr val="accent1"/>
          </a:solidFill>
          <a:ln>
            <a:noFill/>
          </a:ln>
        </p:spPr>
        <p:txBody>
          <a:bodyPr lIns="457200" tIns="594360" rIns="457200" bIns="457200"/>
          <a:lstStyle>
            <a:lvl1pPr marL="0" indent="0">
              <a:lnSpc>
                <a:spcPct val="80000"/>
              </a:lnSpc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800">
                <a:solidFill>
                  <a:schemeClr val="bg1"/>
                </a:solidFill>
              </a:defRPr>
            </a:lvl2pPr>
            <a:lvl3pPr marL="2286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EE6969-A5B3-4B8E-AC5C-2AB14164090A}"/>
              </a:ext>
            </a:extLst>
          </p:cNvPr>
          <p:cNvSpPr txBox="1"/>
          <p:nvPr userDrawn="1"/>
        </p:nvSpPr>
        <p:spPr>
          <a:xfrm>
            <a:off x="424206" y="6193410"/>
            <a:ext cx="2177592" cy="6645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497B2C97-3BCF-5663-2A1D-1377B013BD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94" y="6049853"/>
            <a:ext cx="1484795" cy="57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456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744">
          <p15:clr>
            <a:srgbClr val="FBAE40"/>
          </p15:clr>
        </p15:guide>
        <p15:guide id="3" pos="37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-1/2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D0D5B-93EB-B5CE-DEAF-5E23FC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0839-8E1E-4B96-A2BF-C1A75422263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6A8B2AD-7753-2045-A021-F5F5228D48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" y="457200"/>
            <a:ext cx="5372100" cy="5486400"/>
          </a:xfrm>
          <a:prstGeom prst="roundRect">
            <a:avLst>
              <a:gd name="adj" fmla="val 4252"/>
            </a:avLst>
          </a:prstGeom>
          <a:solidFill>
            <a:schemeClr val="accent3"/>
          </a:solidFill>
          <a:ln>
            <a:noFill/>
          </a:ln>
        </p:spPr>
        <p:txBody>
          <a:bodyPr lIns="457200" tIns="411480" rIns="457200" bIns="457200"/>
          <a:lstStyle>
            <a:lvl1pPr marL="0" indent="0">
              <a:lnSpc>
                <a:spcPct val="87000"/>
              </a:lnSpc>
              <a:spcAft>
                <a:spcPts val="1800"/>
              </a:spcAft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1800">
                <a:solidFill>
                  <a:schemeClr val="tx1"/>
                </a:solidFill>
              </a:defRPr>
            </a:lvl2pPr>
            <a:lvl3pPr marL="228600" indent="-228600"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7D795FA3-1390-A448-928C-2F3640A2840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6500" y="457200"/>
            <a:ext cx="5372100" cy="5486400"/>
          </a:xfrm>
          <a:prstGeom prst="roundRect">
            <a:avLst>
              <a:gd name="adj" fmla="val 4252"/>
            </a:avLst>
          </a:prstGeom>
          <a:solidFill>
            <a:schemeClr val="tx1"/>
          </a:solidFill>
          <a:ln>
            <a:noFill/>
          </a:ln>
        </p:spPr>
        <p:txBody>
          <a:bodyPr lIns="457200" tIns="411480" rIns="457200" bIns="457200"/>
          <a:lstStyle>
            <a:lvl1pPr marL="0" indent="0">
              <a:lnSpc>
                <a:spcPct val="87000"/>
              </a:lnSpc>
              <a:spcAft>
                <a:spcPts val="1800"/>
              </a:spcAft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800">
                <a:solidFill>
                  <a:schemeClr val="bg1"/>
                </a:solidFill>
              </a:defRPr>
            </a:lvl2pPr>
            <a:lvl3pPr marL="2286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4AB815-6EDA-BB56-6990-71A759E18993}"/>
              </a:ext>
            </a:extLst>
          </p:cNvPr>
          <p:cNvSpPr txBox="1"/>
          <p:nvPr userDrawn="1"/>
        </p:nvSpPr>
        <p:spPr>
          <a:xfrm>
            <a:off x="424206" y="6193410"/>
            <a:ext cx="2177592" cy="6645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EB51B405-6194-768F-AC6E-6AD9FD0B1C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94" y="6049853"/>
            <a:ext cx="1484795" cy="57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765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744">
          <p15:clr>
            <a:srgbClr val="FBAE40"/>
          </p15:clr>
        </p15:guide>
        <p15:guide id="3" pos="3720">
          <p15:clr>
            <a:srgbClr val="FBAE40"/>
          </p15:clr>
        </p15:guide>
        <p15:guide id="4" pos="396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6B06379-45C8-D4B8-AAC8-4A6B6984B11C}"/>
              </a:ext>
            </a:extLst>
          </p:cNvPr>
          <p:cNvGrpSpPr/>
          <p:nvPr userDrawn="1"/>
        </p:nvGrpSpPr>
        <p:grpSpPr>
          <a:xfrm>
            <a:off x="1914698" y="2871295"/>
            <a:ext cx="8362605" cy="1269935"/>
            <a:chOff x="1120760" y="2836789"/>
            <a:chExt cx="8362605" cy="1269935"/>
          </a:xfrm>
        </p:grpSpPr>
        <p:pic>
          <p:nvPicPr>
            <p:cNvPr id="5" name="Logo">
              <a:extLst>
                <a:ext uri="{FF2B5EF4-FFF2-40B4-BE49-F238E27FC236}">
                  <a16:creationId xmlns:a16="http://schemas.microsoft.com/office/drawing/2014/main" id="{5F677925-A755-8742-963A-D2563209F1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20760" y="3003225"/>
              <a:ext cx="4507044" cy="851549"/>
            </a:xfrm>
            <a:prstGeom prst="rect">
              <a:avLst/>
            </a:prstGeom>
          </p:spPr>
        </p:pic>
        <p:pic>
          <p:nvPicPr>
            <p:cNvPr id="2" name="Picture 1" descr="A blue text on a black background&#10;&#10;Description automatically generated">
              <a:extLst>
                <a:ext uri="{FF2B5EF4-FFF2-40B4-BE49-F238E27FC236}">
                  <a16:creationId xmlns:a16="http://schemas.microsoft.com/office/drawing/2014/main" id="{5D48811B-AB36-5424-10F4-7204266E06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4535" y="2866361"/>
              <a:ext cx="3198830" cy="1240363"/>
            </a:xfrm>
            <a:prstGeom prst="rect">
              <a:avLst/>
            </a:prstGeom>
          </p:spPr>
        </p:pic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C70DE37-85BD-736D-67EB-00B4CC3BA112}"/>
                </a:ext>
              </a:extLst>
            </p:cNvPr>
            <p:cNvCxnSpPr/>
            <p:nvPr userDrawn="1"/>
          </p:nvCxnSpPr>
          <p:spPr>
            <a:xfrm>
              <a:off x="6096000" y="2836789"/>
              <a:ext cx="0" cy="1184417"/>
            </a:xfrm>
            <a:prstGeom prst="line">
              <a:avLst/>
            </a:prstGeom>
            <a:ln w="28575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0495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608060" y="394107"/>
            <a:ext cx="9558008" cy="853440"/>
          </a:xfrm>
          <a:prstGeom prst="rect">
            <a:avLst/>
          </a:prstGeom>
        </p:spPr>
        <p:txBody>
          <a:bodyPr lIns="0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Headline, Dark Blue, 36pt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0" hasCustomPrompt="1"/>
          </p:nvPr>
        </p:nvSpPr>
        <p:spPr>
          <a:xfrm>
            <a:off x="594785" y="1572687"/>
            <a:ext cx="10962216" cy="24622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4324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">
    <p:bg>
      <p:bgPr>
        <a:solidFill>
          <a:srgbClr val="0038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CBF2B09-9476-A019-97D2-4BB2F42C3B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3739" y="6342673"/>
            <a:ext cx="1604860" cy="3032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BA07856-8FDD-0DBB-5BF9-2C1915700F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695700"/>
            <a:ext cx="10972800" cy="1714500"/>
          </a:xfrm>
        </p:spPr>
        <p:txBody>
          <a:bodyPr anchor="t" anchorCtr="0"/>
          <a:lstStyle>
            <a:lvl1pPr algn="l">
              <a:lnSpc>
                <a:spcPct val="87000"/>
              </a:lnSpc>
              <a:defRPr sz="540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">
            <a:extLst>
              <a:ext uri="{FF2B5EF4-FFF2-40B4-BE49-F238E27FC236}">
                <a16:creationId xmlns:a16="http://schemas.microsoft.com/office/drawing/2014/main" id="{E6AB2DB3-38D4-93A2-74F8-6908F3881E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352800"/>
            <a:ext cx="2971799" cy="34290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6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[00.00.2023]</a:t>
            </a:r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9E79D55D-331B-435E-43CF-1F27126243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32" y="385412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984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  <p15:guide id="2" pos="432">
          <p15:clr>
            <a:srgbClr val="FBAE40"/>
          </p15:clr>
        </p15:guide>
        <p15:guide id="3" orient="horz" pos="304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CBF2B09-9476-A019-97D2-4BB2F42C3BF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3739" y="6342673"/>
            <a:ext cx="1604860" cy="3032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BA07856-8FDD-0DBB-5BF9-2C1915700F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695700"/>
            <a:ext cx="10972800" cy="1714500"/>
          </a:xfrm>
        </p:spPr>
        <p:txBody>
          <a:bodyPr anchor="t" anchorCtr="0"/>
          <a:lstStyle>
            <a:lvl1pPr algn="l">
              <a:lnSpc>
                <a:spcPct val="87000"/>
              </a:lnSpc>
              <a:defRPr sz="540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">
            <a:extLst>
              <a:ext uri="{FF2B5EF4-FFF2-40B4-BE49-F238E27FC236}">
                <a16:creationId xmlns:a16="http://schemas.microsoft.com/office/drawing/2014/main" id="{E6AB2DB3-38D4-93A2-74F8-6908F3881E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352800"/>
            <a:ext cx="2971799" cy="34290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6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[00.00.2023]</a:t>
            </a:r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030E4FAC-DB66-3EB3-A6E5-700C093200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32" y="385412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0064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  <p15:guide id="2" pos="432">
          <p15:clr>
            <a:srgbClr val="FBAE40"/>
          </p15:clr>
        </p15:guide>
        <p15:guide id="3" orient="horz" pos="304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2F22E0-FFB4-67C0-2DCC-B906C8797E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5646656"/>
            <a:ext cx="12192000" cy="120757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D0D5B-93EB-B5CE-DEAF-5E23FC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0839-8E1E-4B96-A2BF-C1A75422263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C0B676-F9F9-2F41-92B9-2B01CA7FC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6A8B2AD-7753-2045-A021-F5F5228D48C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9CD852E1-4ABA-2FAB-2CBD-73E1422671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2" y="5796398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982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0">
          <p15:clr>
            <a:srgbClr val="FBAE40"/>
          </p15:clr>
        </p15:guide>
        <p15:guide id="2" orient="horz" pos="374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D0D5B-93EB-B5CE-DEAF-5E23FC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0839-8E1E-4B96-A2BF-C1A75422263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C0B676-F9F9-2F41-92B9-2B01CA7FC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0EF94D-B306-8F43-BEDA-80751254555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399" y="1524000"/>
            <a:ext cx="7286626" cy="4419600"/>
          </a:xfrm>
          <a:noFill/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2A65DB-27B3-45BB-795C-7FCC4A94D0EA}"/>
              </a:ext>
            </a:extLst>
          </p:cNvPr>
          <p:cNvSpPr txBox="1"/>
          <p:nvPr userDrawn="1"/>
        </p:nvSpPr>
        <p:spPr>
          <a:xfrm>
            <a:off x="424206" y="6193410"/>
            <a:ext cx="2177592" cy="6645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6A6ED9A-D8DA-15AF-F656-D95056D983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" y="6262263"/>
            <a:ext cx="1484795" cy="5757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5F4360-9604-A0EA-DEBA-3E9E74DB23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5646656"/>
            <a:ext cx="12192000" cy="1207574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C983E5E9-C6B2-93A3-9E42-2A7311AA7D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2" y="5796398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0">
          <p15:clr>
            <a:srgbClr val="FBAE40"/>
          </p15:clr>
        </p15:guide>
        <p15:guide id="2" orient="horz" pos="3744">
          <p15:clr>
            <a:srgbClr val="FBAE40"/>
          </p15:clr>
        </p15:guide>
        <p15:guide id="5" pos="4926">
          <p15:clr>
            <a:srgbClr val="FBAE40"/>
          </p15:clr>
        </p15:guide>
        <p15:guide id="6" pos="516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D0D5B-93EB-B5CE-DEAF-5E23FC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0839-8E1E-4B96-A2BF-C1A75422263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C0B676-F9F9-2F41-92B9-2B01CA7FC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6A8B2AD-7753-2045-A021-F5F5228D48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" y="1524000"/>
            <a:ext cx="5372100" cy="441959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5CE676C3-78AD-6242-8C3E-C5037BE9175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6500" y="1524000"/>
            <a:ext cx="5372100" cy="44196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DAE011-CFA2-BA35-8C15-6BAA46E9653B}"/>
              </a:ext>
            </a:extLst>
          </p:cNvPr>
          <p:cNvSpPr txBox="1"/>
          <p:nvPr userDrawn="1"/>
        </p:nvSpPr>
        <p:spPr>
          <a:xfrm>
            <a:off x="424206" y="6193410"/>
            <a:ext cx="2177592" cy="6645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E188E038-57D2-B96C-0D55-BEE87E90C6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" y="6262263"/>
            <a:ext cx="1484795" cy="5757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A602D3-3169-57C9-6C8D-C0044474F6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5646656"/>
            <a:ext cx="12192000" cy="1207574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9C7BFD7-F16B-C1B4-BAE2-13AC80E82C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2" y="5796398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840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0">
          <p15:clr>
            <a:srgbClr val="FBAE40"/>
          </p15:clr>
        </p15:guide>
        <p15:guide id="2" orient="horz" pos="3744">
          <p15:clr>
            <a:srgbClr val="FBAE40"/>
          </p15:clr>
        </p15:guide>
        <p15:guide id="3" pos="3720">
          <p15:clr>
            <a:srgbClr val="FBAE40"/>
          </p15:clr>
        </p15:guide>
        <p15:guide id="4" pos="39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D0D5B-93EB-B5CE-DEAF-5E23FC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0839-8E1E-4B96-A2BF-C1A75422263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C0B676-F9F9-2F41-92B9-2B01CA7FC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0EF94D-B306-8F43-BEDA-80751254555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399" y="1524000"/>
            <a:ext cx="3457576" cy="4419600"/>
          </a:xfrm>
          <a:noFill/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4380068-ED07-664A-B75F-60B2E24CCE7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65625" y="1524000"/>
            <a:ext cx="3454400" cy="4419600"/>
          </a:xfrm>
          <a:noFill/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69078B11-937D-0940-BB7A-55C434F06E0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04200" y="1524000"/>
            <a:ext cx="3454400" cy="4419600"/>
          </a:xfrm>
          <a:noFill/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1AAE78-A37A-CB7E-A9F6-619476DC4125}"/>
              </a:ext>
            </a:extLst>
          </p:cNvPr>
          <p:cNvSpPr txBox="1"/>
          <p:nvPr userDrawn="1"/>
        </p:nvSpPr>
        <p:spPr>
          <a:xfrm>
            <a:off x="424206" y="6193410"/>
            <a:ext cx="2177592" cy="6645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0BDEB18F-3929-58DE-9C0E-1D080BB844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" y="6262263"/>
            <a:ext cx="1484795" cy="5757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84F218-1FE2-3BD6-4A17-6D207967A4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5646656"/>
            <a:ext cx="12192000" cy="1207574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E901E8B0-B4D8-E0DC-C7F7-4672D22FFB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2" y="5796398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037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0">
          <p15:clr>
            <a:srgbClr val="FBAE40"/>
          </p15:clr>
        </p15:guide>
        <p15:guide id="2" orient="horz" pos="3744">
          <p15:clr>
            <a:srgbClr val="FBAE40"/>
          </p15:clr>
        </p15:guide>
        <p15:guide id="3" pos="2514">
          <p15:clr>
            <a:srgbClr val="FBAE40"/>
          </p15:clr>
        </p15:guide>
        <p15:guide id="4" pos="2750">
          <p15:clr>
            <a:srgbClr val="FBAE40"/>
          </p15:clr>
        </p15:guide>
        <p15:guide id="5" pos="4926">
          <p15:clr>
            <a:srgbClr val="FBAE40"/>
          </p15:clr>
        </p15:guide>
        <p15:guide id="6" pos="516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D0D5B-93EB-B5CE-DEAF-5E23FC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0839-8E1E-4B96-A2BF-C1A75422263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C0B676-F9F9-2F41-92B9-2B01CA7FC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6A8B2AD-7753-2045-A021-F5F5228D48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" y="1524000"/>
            <a:ext cx="2495550" cy="441959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5CE676C3-78AD-6242-8C3E-C5037BE9175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13125" y="1524000"/>
            <a:ext cx="2492376" cy="44196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F265F71-C216-E14A-B21C-FDFD6F7D8CC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86500" y="1524000"/>
            <a:ext cx="2495550" cy="44196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F8CB561C-E7CD-4E4F-9121-42F9F3F631E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159875" y="1524000"/>
            <a:ext cx="2498725" cy="44196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B9080D-C961-08D7-A04E-242615D5A436}"/>
              </a:ext>
            </a:extLst>
          </p:cNvPr>
          <p:cNvSpPr txBox="1"/>
          <p:nvPr userDrawn="1"/>
        </p:nvSpPr>
        <p:spPr>
          <a:xfrm>
            <a:off x="424206" y="6193410"/>
            <a:ext cx="2177592" cy="66459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2B93F4A-2E86-4966-9840-351BB465D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" y="6262263"/>
            <a:ext cx="1484795" cy="5757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442B6C-B408-EDEF-2485-60CF423A32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5646656"/>
            <a:ext cx="12192000" cy="1207574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ED35012C-2B23-66FF-E6D0-103206C366D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2" y="5796398"/>
            <a:ext cx="2630078" cy="9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797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0">
          <p15:clr>
            <a:srgbClr val="FBAE40"/>
          </p15:clr>
        </p15:guide>
        <p15:guide id="2" orient="horz" pos="3744">
          <p15:clr>
            <a:srgbClr val="FBAE40"/>
          </p15:clr>
        </p15:guide>
        <p15:guide id="3" pos="3720">
          <p15:clr>
            <a:srgbClr val="FBAE40"/>
          </p15:clr>
        </p15:guide>
        <p15:guide id="4" pos="3960">
          <p15:clr>
            <a:srgbClr val="FBAE40"/>
          </p15:clr>
        </p15:guide>
        <p15:guide id="5" pos="1908">
          <p15:clr>
            <a:srgbClr val="FBAE40"/>
          </p15:clr>
        </p15:guide>
        <p15:guide id="6" pos="2150">
          <p15:clr>
            <a:srgbClr val="FBAE40"/>
          </p15:clr>
        </p15:guide>
        <p15:guide id="7" pos="5532">
          <p15:clr>
            <a:srgbClr val="FBAE40"/>
          </p15:clr>
        </p15:guide>
        <p15:guide id="8" pos="577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CFF1F-713A-342C-8D2D-695072F7FF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1400" y="6442710"/>
            <a:ext cx="457200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2"/>
                </a:solidFill>
                <a:latin typeface="+mj-lt"/>
              </a:defRPr>
            </a:lvl1pPr>
          </a:lstStyle>
          <a:p>
            <a:fld id="{93300839-8E1E-4B96-A2BF-C1A7542226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45AA8A-9391-0338-115E-80B6DCD1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57200"/>
            <a:ext cx="11125200" cy="1066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031C9-4AA4-A701-DF73-1A733EDAB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1" y="1524000"/>
            <a:ext cx="11125200" cy="4403464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F365BECB-A9F3-2AC8-4811-5A8BDE586CF3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533400" y="6372226"/>
            <a:ext cx="1727195" cy="32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2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  <p:sldLayoutId id="2147483840" r:id="rId18"/>
    <p:sldLayoutId id="2147483841" r:id="rId19"/>
    <p:sldLayoutId id="2147483842" r:id="rId20"/>
    <p:sldLayoutId id="2147483843" r:id="rId21"/>
    <p:sldLayoutId id="2147483844" r:id="rId22"/>
    <p:sldLayoutId id="2147483845" r:id="rId23"/>
    <p:sldLayoutId id="2147483846" r:id="rId24"/>
    <p:sldLayoutId id="2147483847" r:id="rId25"/>
    <p:sldLayoutId id="2147483848" r:id="rId26"/>
    <p:sldLayoutId id="2147483850" r:id="rId27"/>
  </p:sldLayoutIdLst>
  <p:hf sldNum="0" hdr="0" ftr="0" dt="0"/>
  <p:txStyles>
    <p:titleStyle>
      <a:lvl1pPr algn="l" defTabSz="914400" rtl="0" eaLnBrk="1" latinLnBrk="0" hangingPunct="1">
        <a:lnSpc>
          <a:spcPct val="87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SzPct val="100000"/>
        <a:buFont typeface="System Font Regular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SzPct val="100000"/>
        <a:buFont typeface="System Font Regular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SzPct val="100000"/>
        <a:buFont typeface="System Font Regular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82880" indent="-18288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365760" indent="-18288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100000"/>
        <a:buFont typeface="System Font Regular"/>
        <a:buChar char="–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548640" indent="-18288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100000"/>
        <a:buFont typeface="System Font Regular"/>
        <a:buChar char="–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731520" indent="-18288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100000"/>
        <a:buFont typeface="System Font Regular"/>
        <a:buChar char="–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tabLst/>
        <a:defRPr sz="1200" i="1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pos="336">
          <p15:clr>
            <a:srgbClr val="F26B43"/>
          </p15:clr>
        </p15:guide>
        <p15:guide id="3" pos="734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ogo with white text&#10;&#10;Description automatically generated">
            <a:extLst>
              <a:ext uri="{FF2B5EF4-FFF2-40B4-BE49-F238E27FC236}">
                <a16:creationId xmlns:a16="http://schemas.microsoft.com/office/drawing/2014/main" id="{422DB298-A94F-61F2-81C8-D27342C18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818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x in a tunnel&#10;&#10;Description automatically generated">
            <a:extLst>
              <a:ext uri="{FF2B5EF4-FFF2-40B4-BE49-F238E27FC236}">
                <a16:creationId xmlns:a16="http://schemas.microsoft.com/office/drawing/2014/main" id="{C6406ED8-D1CC-9E1F-CECC-31AB3A2EE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B1FBBD-4757-6B2F-629B-82F659C5C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04057" flipH="1">
            <a:off x="7598769" y="3056530"/>
            <a:ext cx="219657" cy="4079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DC0478-B3C7-38EA-A516-78A56FCA2B19}"/>
              </a:ext>
            </a:extLst>
          </p:cNvPr>
          <p:cNvSpPr txBox="1"/>
          <p:nvPr/>
        </p:nvSpPr>
        <p:spPr>
          <a:xfrm>
            <a:off x="2733367" y="2274838"/>
            <a:ext cx="672526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kern="0" dirty="0">
                <a:solidFill>
                  <a:srgbClr val="FFFFFF"/>
                </a:solidFill>
                <a:latin typeface="Gotham Narrow Medium" pitchFamily="50" charset="0"/>
                <a:cs typeface="Arial" pitchFamily="34"/>
              </a:rPr>
              <a:t>JUAN</a:t>
            </a:r>
          </a:p>
          <a:p>
            <a:pPr algn="ctr"/>
            <a:r>
              <a:rPr lang="en-US" sz="7200" b="1" kern="0" dirty="0">
                <a:solidFill>
                  <a:srgbClr val="FFFFFF"/>
                </a:solidFill>
                <a:latin typeface="Gotham Narrow Medium" pitchFamily="50" charset="0"/>
                <a:cs typeface="Arial" pitchFamily="34"/>
              </a:rPr>
              <a:t>THOMAZ</a:t>
            </a:r>
            <a:endParaRPr lang="es-ES" sz="7200" dirty="0"/>
          </a:p>
        </p:txBody>
      </p:sp>
    </p:spTree>
    <p:extLst>
      <p:ext uri="{BB962C8B-B14F-4D97-AF65-F5344CB8AC3E}">
        <p14:creationId xmlns:p14="http://schemas.microsoft.com/office/powerpoint/2010/main" val="173702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D501157-7D28-4FD0-B6E8-00031C6C421F}"/>
              </a:ext>
            </a:extLst>
          </p:cNvPr>
          <p:cNvSpPr/>
          <p:nvPr/>
        </p:nvSpPr>
        <p:spPr>
          <a:xfrm>
            <a:off x="1948872" y="1341577"/>
            <a:ext cx="8294255" cy="685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 anchorCtr="0"/>
          <a:lstStyle/>
          <a:p>
            <a:pPr algn="ctr">
              <a:spcAft>
                <a:spcPts val="600"/>
              </a:spcAft>
            </a:pPr>
            <a:r>
              <a:rPr lang="en-GB" sz="4000" dirty="0">
                <a:solidFill>
                  <a:schemeClr val="tx2"/>
                </a:solidFill>
                <a:latin typeface="Gotham Narrow Bold" pitchFamily="50" charset="0"/>
              </a:rPr>
              <a:t>THE JOURNEY OF MARKETING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2E324D-92E5-A35B-858F-30C0AB77A084}"/>
              </a:ext>
            </a:extLst>
          </p:cNvPr>
          <p:cNvGrpSpPr/>
          <p:nvPr/>
        </p:nvGrpSpPr>
        <p:grpSpPr>
          <a:xfrm>
            <a:off x="2793999" y="2759262"/>
            <a:ext cx="6604000" cy="2362405"/>
            <a:chOff x="2793999" y="2897807"/>
            <a:chExt cx="6604000" cy="236240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E1F16E3-E225-644C-2F74-24189DEDBDAD}"/>
                </a:ext>
              </a:extLst>
            </p:cNvPr>
            <p:cNvSpPr/>
            <p:nvPr/>
          </p:nvSpPr>
          <p:spPr>
            <a:xfrm>
              <a:off x="2793999" y="3031837"/>
              <a:ext cx="6604000" cy="209434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  <a:latin typeface="Gotham Narrow Medium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E3DD52-93C5-82E4-2629-98983F637140}"/>
                </a:ext>
              </a:extLst>
            </p:cNvPr>
            <p:cNvSpPr txBox="1"/>
            <p:nvPr/>
          </p:nvSpPr>
          <p:spPr>
            <a:xfrm>
              <a:off x="2793999" y="2897807"/>
              <a:ext cx="6604000" cy="236240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3200" dirty="0">
                  <a:solidFill>
                    <a:schemeClr val="accent1"/>
                  </a:solidFill>
                  <a:latin typeface="Gotham Narrow Medium" pitchFamily="50" charset="0"/>
                </a:rPr>
                <a:t>Learn</a:t>
              </a:r>
              <a:r>
                <a:rPr lang="en-GB" sz="3200" dirty="0">
                  <a:solidFill>
                    <a:schemeClr val="tx2"/>
                  </a:solidFill>
                  <a:latin typeface="Gotham Narrow Medium" pitchFamily="50" charset="0"/>
                </a:rPr>
                <a:t> from the past</a:t>
              </a:r>
            </a:p>
            <a:p>
              <a:pPr algn="ctr">
                <a:spcAft>
                  <a:spcPts val="600"/>
                </a:spcAft>
              </a:pPr>
              <a:r>
                <a:rPr lang="en-GB" sz="3200" dirty="0">
                  <a:solidFill>
                    <a:schemeClr val="accent1"/>
                  </a:solidFill>
                  <a:latin typeface="Gotham Narrow Medium" pitchFamily="50" charset="0"/>
                </a:rPr>
                <a:t>Focus</a:t>
              </a:r>
              <a:r>
                <a:rPr lang="en-GB" sz="3200" dirty="0">
                  <a:solidFill>
                    <a:schemeClr val="tx2"/>
                  </a:solidFill>
                  <a:latin typeface="Gotham Narrow Medium" pitchFamily="50" charset="0"/>
                </a:rPr>
                <a:t> on the present</a:t>
              </a:r>
            </a:p>
            <a:p>
              <a:pPr algn="ctr">
                <a:spcAft>
                  <a:spcPts val="600"/>
                </a:spcAft>
              </a:pPr>
              <a:r>
                <a:rPr lang="en-GB" sz="3200" dirty="0">
                  <a:solidFill>
                    <a:schemeClr val="accent1"/>
                  </a:solidFill>
                  <a:latin typeface="Gotham Narrow Medium" pitchFamily="50" charset="0"/>
                </a:rPr>
                <a:t>Prepare + Build </a:t>
              </a:r>
              <a:r>
                <a:rPr lang="en-GB" sz="3200" dirty="0">
                  <a:solidFill>
                    <a:schemeClr val="tx2"/>
                  </a:solidFill>
                  <a:latin typeface="Gotham Narrow Medium" pitchFamily="50" charset="0"/>
                </a:rPr>
                <a:t>for the future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918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grey letter x on a metal surface&#10;&#10;Description automatically generated">
            <a:extLst>
              <a:ext uri="{FF2B5EF4-FFF2-40B4-BE49-F238E27FC236}">
                <a16:creationId xmlns:a16="http://schemas.microsoft.com/office/drawing/2014/main" id="{E6147745-7E1B-5C72-E6FE-2F4537496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99" t="9093" b="8730"/>
          <a:stretch/>
        </p:blipFill>
        <p:spPr>
          <a:xfrm rot="10800000">
            <a:off x="8008545" y="-1701"/>
            <a:ext cx="4183456" cy="563575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75E6266-4C11-ABCE-FCB8-A21404B2273F}"/>
              </a:ext>
            </a:extLst>
          </p:cNvPr>
          <p:cNvSpPr/>
          <p:nvPr/>
        </p:nvSpPr>
        <p:spPr>
          <a:xfrm>
            <a:off x="6918158" y="0"/>
            <a:ext cx="5288376" cy="563405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t" anchorCtr="0"/>
          <a:lstStyle/>
          <a:p>
            <a:pPr algn="l">
              <a:spcAft>
                <a:spcPts val="600"/>
              </a:spcAft>
            </a:pPr>
            <a:endParaRPr lang="en-GB" sz="160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F4AEAF-0113-C211-02EB-5A85BB804ED2}"/>
              </a:ext>
            </a:extLst>
          </p:cNvPr>
          <p:cNvSpPr txBox="1"/>
          <p:nvPr/>
        </p:nvSpPr>
        <p:spPr>
          <a:xfrm>
            <a:off x="607933" y="4225418"/>
            <a:ext cx="3200041" cy="11676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>
              <a:spcAft>
                <a:spcPts val="600"/>
              </a:spcAft>
            </a:pPr>
            <a:endParaRPr lang="en-GB" sz="2800" b="1" dirty="0">
              <a:latin typeface="Gotham Narrow Medium" pitchFamily="50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84E6E71-207D-23EE-EF6E-DE2C1FF8EBA7}"/>
              </a:ext>
            </a:extLst>
          </p:cNvPr>
          <p:cNvGrpSpPr/>
          <p:nvPr/>
        </p:nvGrpSpPr>
        <p:grpSpPr>
          <a:xfrm>
            <a:off x="0" y="-1699"/>
            <a:ext cx="890586" cy="5635752"/>
            <a:chOff x="0" y="-1699"/>
            <a:chExt cx="890586" cy="563575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B6925D0-59D1-1530-1A28-C6403D9F4F48}"/>
                </a:ext>
              </a:extLst>
            </p:cNvPr>
            <p:cNvSpPr/>
            <p:nvPr/>
          </p:nvSpPr>
          <p:spPr>
            <a:xfrm>
              <a:off x="0" y="-1698"/>
              <a:ext cx="890586" cy="56357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7C8EEB9-E6A1-256D-69DA-4C4FEDECBBD8}"/>
                </a:ext>
              </a:extLst>
            </p:cNvPr>
            <p:cNvSpPr txBox="1"/>
            <p:nvPr/>
          </p:nvSpPr>
          <p:spPr>
            <a:xfrm rot="16200000">
              <a:off x="-2373634" y="2371940"/>
              <a:ext cx="5635752" cy="88847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4800" dirty="0">
                  <a:solidFill>
                    <a:schemeClr val="tx2"/>
                  </a:solidFill>
                  <a:latin typeface="Gotham Narrow Bold" pitchFamily="50" charset="0"/>
                </a:rPr>
                <a:t>X-MATRIX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CBE6E43-F03E-FB5E-2ADE-6FF5BEA7C2B0}"/>
              </a:ext>
            </a:extLst>
          </p:cNvPr>
          <p:cNvGrpSpPr/>
          <p:nvPr/>
        </p:nvGrpSpPr>
        <p:grpSpPr>
          <a:xfrm>
            <a:off x="1273696" y="392313"/>
            <a:ext cx="9125465" cy="5201696"/>
            <a:chOff x="1273696" y="392313"/>
            <a:chExt cx="9125465" cy="5201696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A1FAE6B-35CB-EDB4-2279-60C54CD63E6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369198" y="3231157"/>
              <a:ext cx="2114" cy="104400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2CDF400-154B-0D50-762B-ADC50D7C7608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609677" y="3236039"/>
              <a:ext cx="2114" cy="104400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8542BC2-CEB5-03A5-F2B1-C1411A5E3ACF}"/>
                </a:ext>
              </a:extLst>
            </p:cNvPr>
            <p:cNvSpPr/>
            <p:nvPr/>
          </p:nvSpPr>
          <p:spPr>
            <a:xfrm>
              <a:off x="6897172" y="2883184"/>
              <a:ext cx="1764000" cy="176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D898189-07DF-5A00-ED39-5D3884FF6DAE}"/>
                </a:ext>
              </a:extLst>
            </p:cNvPr>
            <p:cNvSpPr/>
            <p:nvPr/>
          </p:nvSpPr>
          <p:spPr>
            <a:xfrm>
              <a:off x="4097041" y="2880205"/>
              <a:ext cx="1764000" cy="176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1A138C3-2A96-D2DF-387A-D6A396C0770C}"/>
                </a:ext>
              </a:extLst>
            </p:cNvPr>
            <p:cNvSpPr/>
            <p:nvPr/>
          </p:nvSpPr>
          <p:spPr>
            <a:xfrm>
              <a:off x="1310201" y="2896943"/>
              <a:ext cx="1764000" cy="176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</a:endParaRPr>
            </a:p>
          </p:txBody>
        </p:sp>
        <p:cxnSp>
          <p:nvCxnSpPr>
            <p:cNvPr id="2" name="Straight Connector 1">
              <a:extLst>
                <a:ext uri="{FF2B5EF4-FFF2-40B4-BE49-F238E27FC236}">
                  <a16:creationId xmlns:a16="http://schemas.microsoft.com/office/drawing/2014/main" id="{625C9838-24D1-6A56-D780-D17C8701DA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37163" y="2325056"/>
              <a:ext cx="2114" cy="576000"/>
            </a:xfrm>
            <a:prstGeom prst="line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61CEDE6-22DA-E8D0-0C84-7F4AEF4C59B2}"/>
                </a:ext>
              </a:extLst>
            </p:cNvPr>
            <p:cNvSpPr/>
            <p:nvPr/>
          </p:nvSpPr>
          <p:spPr>
            <a:xfrm>
              <a:off x="1273696" y="392313"/>
              <a:ext cx="1980000" cy="198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11AA3A-3ABF-1C7E-54EC-DC97E7A482C4}"/>
                </a:ext>
              </a:extLst>
            </p:cNvPr>
            <p:cNvSpPr txBox="1"/>
            <p:nvPr/>
          </p:nvSpPr>
          <p:spPr>
            <a:xfrm>
              <a:off x="1308177" y="392313"/>
              <a:ext cx="1945519" cy="198000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Gotham Narrow Medium" pitchFamily="50" charset="0"/>
                </a:rPr>
                <a:t>Long-Term </a:t>
              </a:r>
            </a:p>
            <a:p>
              <a:pPr algn="ctr">
                <a:spcAft>
                  <a:spcPts val="600"/>
                </a:spcAft>
              </a:pPr>
              <a:r>
                <a:rPr lang="en-GB" sz="1600" b="1" dirty="0">
                  <a:solidFill>
                    <a:schemeClr val="bg1"/>
                  </a:solidFill>
                  <a:latin typeface="Gotham Narrow Medium" pitchFamily="50" charset="0"/>
                </a:rPr>
                <a:t>GOALS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A2A0D37-2671-9C57-76AC-06165C7B02ED}"/>
                </a:ext>
              </a:extLst>
            </p:cNvPr>
            <p:cNvSpPr txBox="1"/>
            <p:nvPr/>
          </p:nvSpPr>
          <p:spPr>
            <a:xfrm>
              <a:off x="1317297" y="2953195"/>
              <a:ext cx="1764000" cy="165859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Gotham Narrow Medium" pitchFamily="50" charset="0"/>
                </a:rPr>
                <a:t>Annual</a:t>
              </a:r>
            </a:p>
            <a:p>
              <a:pPr algn="ctr">
                <a:spcAft>
                  <a:spcPts val="600"/>
                </a:spcAft>
              </a:pPr>
              <a:r>
                <a:rPr lang="en-GB" sz="1600" b="1" dirty="0">
                  <a:solidFill>
                    <a:schemeClr val="bg1"/>
                  </a:solidFill>
                  <a:latin typeface="Gotham Narrow Medium" pitchFamily="50" charset="0"/>
                </a:rPr>
                <a:t>OBJECTIVES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05FF70A-9C9B-BF87-5AB3-1B5D2162AB37}"/>
                </a:ext>
              </a:extLst>
            </p:cNvPr>
            <p:cNvSpPr txBox="1"/>
            <p:nvPr/>
          </p:nvSpPr>
          <p:spPr>
            <a:xfrm>
              <a:off x="4116491" y="2896944"/>
              <a:ext cx="1731716" cy="174415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Gotham Narrow Medium" pitchFamily="50" charset="0"/>
                </a:rPr>
                <a:t>Top level</a:t>
              </a:r>
            </a:p>
            <a:p>
              <a:pPr algn="ctr">
                <a:spcAft>
                  <a:spcPts val="600"/>
                </a:spcAft>
              </a:pPr>
              <a:r>
                <a:rPr lang="en-GB" sz="1600" b="1" dirty="0">
                  <a:solidFill>
                    <a:schemeClr val="bg1"/>
                  </a:solidFill>
                  <a:latin typeface="Gotham Narrow Medium" pitchFamily="50" charset="0"/>
                </a:rPr>
                <a:t>IMPROVEMENT PROJECTS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E160976-38F8-B8F7-EB25-2352BC370B4B}"/>
                </a:ext>
              </a:extLst>
            </p:cNvPr>
            <p:cNvCxnSpPr>
              <a:cxnSpLocks/>
            </p:cNvCxnSpPr>
            <p:nvPr/>
          </p:nvCxnSpPr>
          <p:spPr>
            <a:xfrm>
              <a:off x="3341162" y="2347618"/>
              <a:ext cx="5868000" cy="0"/>
            </a:xfrm>
            <a:prstGeom prst="line">
              <a:avLst/>
            </a:prstGeom>
            <a:ln w="9525">
              <a:solidFill>
                <a:schemeClr val="tx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3FAE734-0B48-F7DE-CE92-9FD7AE8C1268}"/>
                </a:ext>
              </a:extLst>
            </p:cNvPr>
            <p:cNvSpPr txBox="1"/>
            <p:nvPr/>
          </p:nvSpPr>
          <p:spPr>
            <a:xfrm>
              <a:off x="6909961" y="2877095"/>
              <a:ext cx="1751211" cy="176400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1600" b="1" dirty="0">
                  <a:solidFill>
                    <a:schemeClr val="bg1"/>
                  </a:solidFill>
                  <a:latin typeface="Gotham Narrow Medium" pitchFamily="50" charset="0"/>
                </a:rPr>
                <a:t>MEASURES</a:t>
              </a:r>
            </a:p>
            <a:p>
              <a:pPr algn="ctr">
                <a:spcAft>
                  <a:spcPts val="60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Gotham Narrow Medium" pitchFamily="50" charset="0"/>
                </a:rPr>
                <a:t>Track project</a:t>
              </a:r>
            </a:p>
            <a:p>
              <a:pPr algn="ctr">
                <a:spcAft>
                  <a:spcPts val="60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Gotham Narrow Medium" pitchFamily="50" charset="0"/>
                </a:rPr>
                <a:t>impact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7560A1A-820E-92EC-45D3-B7F512AADBFE}"/>
                </a:ext>
              </a:extLst>
            </p:cNvPr>
            <p:cNvSpPr txBox="1"/>
            <p:nvPr/>
          </p:nvSpPr>
          <p:spPr>
            <a:xfrm>
              <a:off x="3419280" y="521985"/>
              <a:ext cx="6979881" cy="173233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400" dirty="0">
                  <a:solidFill>
                    <a:schemeClr val="bg2"/>
                  </a:solidFill>
                  <a:latin typeface="Gotham Narrow Medium" pitchFamily="50" charset="0"/>
                </a:rPr>
                <a:t>Solidify our </a:t>
              </a:r>
              <a:r>
                <a:rPr lang="en-GB" sz="1400" b="1" dirty="0">
                  <a:solidFill>
                    <a:schemeClr val="bg2"/>
                  </a:solidFill>
                  <a:latin typeface="Gotham Narrow Medium" pitchFamily="50" charset="0"/>
                </a:rPr>
                <a:t>#1 position </a:t>
              </a:r>
              <a:r>
                <a:rPr lang="en-GB" sz="1400" dirty="0">
                  <a:solidFill>
                    <a:schemeClr val="bg2"/>
                  </a:solidFill>
                  <a:latin typeface="Gotham Narrow Medium" pitchFamily="50" charset="0"/>
                </a:rPr>
                <a:t>on our value proposition</a:t>
              </a:r>
            </a:p>
            <a:p>
              <a:pPr algn="l">
                <a:spcAft>
                  <a:spcPts val="600"/>
                </a:spcAft>
              </a:pPr>
              <a:r>
                <a:rPr lang="en-GB" sz="1400" dirty="0">
                  <a:solidFill>
                    <a:schemeClr val="bg2"/>
                  </a:solidFill>
                  <a:latin typeface="Gotham Narrow Medium" pitchFamily="50" charset="0"/>
                </a:rPr>
                <a:t>Reach </a:t>
              </a:r>
              <a:r>
                <a:rPr lang="en-GB" sz="1400" b="1" dirty="0">
                  <a:solidFill>
                    <a:schemeClr val="bg2"/>
                  </a:solidFill>
                  <a:latin typeface="Gotham Narrow Medium" pitchFamily="50" charset="0"/>
                </a:rPr>
                <a:t>top of mind </a:t>
              </a:r>
              <a:r>
                <a:rPr lang="en-GB" sz="1400" dirty="0">
                  <a:solidFill>
                    <a:schemeClr val="bg2"/>
                  </a:solidFill>
                  <a:latin typeface="Gotham Narrow Medium" pitchFamily="50" charset="0"/>
                </a:rPr>
                <a:t>for installers and distributors</a:t>
              </a:r>
            </a:p>
            <a:p>
              <a:pPr algn="l">
                <a:spcAft>
                  <a:spcPts val="600"/>
                </a:spcAft>
              </a:pPr>
              <a:r>
                <a:rPr lang="en-GB" sz="1400" b="1" dirty="0">
                  <a:solidFill>
                    <a:schemeClr val="bg2"/>
                  </a:solidFill>
                  <a:latin typeface="Gotham Narrow Medium" pitchFamily="50" charset="0"/>
                </a:rPr>
                <a:t>Market expansion </a:t>
              </a:r>
              <a:r>
                <a:rPr lang="en-GB" sz="1400" dirty="0">
                  <a:solidFill>
                    <a:schemeClr val="bg2"/>
                  </a:solidFill>
                  <a:latin typeface="Gotham Narrow Medium" pitchFamily="50" charset="0"/>
                </a:rPr>
                <a:t>– Achieve $1.5 $/vehicle by 2028</a:t>
              </a:r>
            </a:p>
            <a:p>
              <a:pPr algn="l">
                <a:spcAft>
                  <a:spcPts val="600"/>
                </a:spcAft>
              </a:pPr>
              <a:r>
                <a:rPr lang="en-GB" sz="1400" b="1" dirty="0">
                  <a:solidFill>
                    <a:schemeClr val="bg2"/>
                  </a:solidFill>
                  <a:latin typeface="Gotham Narrow Medium" pitchFamily="50" charset="0"/>
                </a:rPr>
                <a:t>Range extension </a:t>
              </a:r>
              <a:r>
                <a:rPr lang="en-GB" sz="1400" dirty="0">
                  <a:solidFill>
                    <a:schemeClr val="bg2"/>
                  </a:solidFill>
                  <a:latin typeface="Gotham Narrow Medium" pitchFamily="50" charset="0"/>
                </a:rPr>
                <a:t>delivering $200M by 2028</a:t>
              </a:r>
            </a:p>
            <a:p>
              <a:pPr algn="l">
                <a:spcAft>
                  <a:spcPts val="600"/>
                </a:spcAft>
              </a:pPr>
              <a:r>
                <a:rPr lang="en-GB" sz="1400" dirty="0">
                  <a:solidFill>
                    <a:schemeClr val="bg2"/>
                  </a:solidFill>
                  <a:latin typeface="Gotham Narrow Medium" pitchFamily="50" charset="0"/>
                </a:rPr>
                <a:t>Position PHINIA as a </a:t>
              </a:r>
              <a:r>
                <a:rPr lang="en-GB" sz="1400" b="1" dirty="0">
                  <a:solidFill>
                    <a:schemeClr val="bg2"/>
                  </a:solidFill>
                  <a:latin typeface="Gotham Narrow Medium" pitchFamily="50" charset="0"/>
                </a:rPr>
                <a:t>sustainable products provider</a:t>
              </a:r>
            </a:p>
            <a:p>
              <a:pPr algn="l">
                <a:spcAft>
                  <a:spcPts val="600"/>
                </a:spcAft>
              </a:pPr>
              <a:r>
                <a:rPr lang="en-GB" sz="1400" dirty="0">
                  <a:solidFill>
                    <a:schemeClr val="bg2"/>
                  </a:solidFill>
                  <a:latin typeface="Gotham Narrow Medium" pitchFamily="50" charset="0"/>
                </a:rPr>
                <a:t>Create a </a:t>
              </a:r>
              <a:r>
                <a:rPr lang="en-GB" sz="1400" b="1" dirty="0">
                  <a:solidFill>
                    <a:schemeClr val="bg2"/>
                  </a:solidFill>
                  <a:latin typeface="Gotham Narrow Medium" pitchFamily="50" charset="0"/>
                </a:rPr>
                <a:t>culture aligned to PHINIA values </a:t>
              </a:r>
              <a:r>
                <a:rPr lang="en-GB" sz="1400" dirty="0">
                  <a:solidFill>
                    <a:schemeClr val="bg2"/>
                  </a:solidFill>
                  <a:latin typeface="Gotham Narrow Medium" pitchFamily="50" charset="0"/>
                </a:rPr>
                <a:t>– enhance engagement through DE&amp;I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CDD244B-EB4A-FA42-14D3-31B4AA0C9A8A}"/>
                </a:ext>
              </a:extLst>
            </p:cNvPr>
            <p:cNvSpPr txBox="1"/>
            <p:nvPr/>
          </p:nvSpPr>
          <p:spPr>
            <a:xfrm>
              <a:off x="1392401" y="4713082"/>
              <a:ext cx="808894" cy="8682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r">
                <a:spcAft>
                  <a:spcPts val="600"/>
                </a:spcAft>
              </a:pPr>
              <a:r>
                <a:rPr lang="en-GB" sz="4800" dirty="0">
                  <a:solidFill>
                    <a:schemeClr val="bg1">
                      <a:lumMod val="65000"/>
                    </a:schemeClr>
                  </a:solidFill>
                  <a:latin typeface="Gotham Narrow Medium" pitchFamily="50" charset="0"/>
                </a:rPr>
                <a:t>17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EEC06C-B5E8-9977-1949-09F9B56B3029}"/>
                </a:ext>
              </a:extLst>
            </p:cNvPr>
            <p:cNvSpPr txBox="1"/>
            <p:nvPr/>
          </p:nvSpPr>
          <p:spPr>
            <a:xfrm>
              <a:off x="2247475" y="4791624"/>
              <a:ext cx="1564106" cy="5280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700" dirty="0">
                  <a:solidFill>
                    <a:schemeClr val="accent2"/>
                  </a:solidFill>
                  <a:latin typeface="Gotham Narrow Medium" pitchFamily="50" charset="0"/>
                </a:rPr>
                <a:t>business objectives</a:t>
              </a:r>
            </a:p>
          </p:txBody>
        </p:sp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BE986D40-C5BB-868C-9F47-182278DB6C11}"/>
                </a:ext>
              </a:extLst>
            </p:cNvPr>
            <p:cNvSpPr/>
            <p:nvPr/>
          </p:nvSpPr>
          <p:spPr>
            <a:xfrm rot="5400000">
              <a:off x="2098837" y="2465012"/>
              <a:ext cx="276651" cy="309430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1D9E6C3-1A9B-3657-D023-44142E83DBEA}"/>
                </a:ext>
              </a:extLst>
            </p:cNvPr>
            <p:cNvSpPr txBox="1"/>
            <p:nvPr/>
          </p:nvSpPr>
          <p:spPr>
            <a:xfrm>
              <a:off x="4197839" y="4703846"/>
              <a:ext cx="808894" cy="8682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r">
                <a:spcAft>
                  <a:spcPts val="600"/>
                </a:spcAft>
              </a:pPr>
              <a:r>
                <a:rPr lang="en-GB" sz="4800" dirty="0">
                  <a:solidFill>
                    <a:schemeClr val="bg1">
                      <a:lumMod val="65000"/>
                    </a:schemeClr>
                  </a:solidFill>
                  <a:latin typeface="Gotham Narrow Medium" pitchFamily="50" charset="0"/>
                </a:rPr>
                <a:t>26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067FC79-876C-3465-87F2-F9BD43714D2F}"/>
                </a:ext>
              </a:extLst>
            </p:cNvPr>
            <p:cNvSpPr txBox="1"/>
            <p:nvPr/>
          </p:nvSpPr>
          <p:spPr>
            <a:xfrm>
              <a:off x="5052913" y="4791624"/>
              <a:ext cx="955825" cy="37221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700" dirty="0">
                  <a:solidFill>
                    <a:schemeClr val="accent2"/>
                  </a:solidFill>
                  <a:latin typeface="Gotham Narrow Medium" pitchFamily="50" charset="0"/>
                </a:rPr>
                <a:t>projects identified</a:t>
              </a:r>
            </a:p>
          </p:txBody>
        </p:sp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C52A38DE-F2EF-1DB5-C2FE-671BD8CC27A6}"/>
                </a:ext>
              </a:extLst>
            </p:cNvPr>
            <p:cNvSpPr/>
            <p:nvPr/>
          </p:nvSpPr>
          <p:spPr>
            <a:xfrm>
              <a:off x="3461828" y="3607149"/>
              <a:ext cx="276651" cy="309430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</a:endParaRPr>
            </a:p>
          </p:txBody>
        </p:sp>
        <p:sp>
          <p:nvSpPr>
            <p:cNvPr id="24" name="Arrow: Chevron 23">
              <a:extLst>
                <a:ext uri="{FF2B5EF4-FFF2-40B4-BE49-F238E27FC236}">
                  <a16:creationId xmlns:a16="http://schemas.microsoft.com/office/drawing/2014/main" id="{6C551E70-3336-C981-44BA-5D8C10F456F4}"/>
                </a:ext>
              </a:extLst>
            </p:cNvPr>
            <p:cNvSpPr/>
            <p:nvPr/>
          </p:nvSpPr>
          <p:spPr>
            <a:xfrm>
              <a:off x="6221349" y="3602267"/>
              <a:ext cx="276651" cy="309430"/>
            </a:xfrm>
            <a:prstGeom prst="chevron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44646EA-9D9E-0505-E609-5A3A896674FD}"/>
                </a:ext>
              </a:extLst>
            </p:cNvPr>
            <p:cNvSpPr txBox="1"/>
            <p:nvPr/>
          </p:nvSpPr>
          <p:spPr>
            <a:xfrm>
              <a:off x="4336945" y="5301248"/>
              <a:ext cx="1615241" cy="2927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1100" dirty="0">
                  <a:solidFill>
                    <a:schemeClr val="bg1">
                      <a:lumMod val="65000"/>
                    </a:schemeClr>
                  </a:solidFill>
                  <a:latin typeface="Gotham Narrow Medium" pitchFamily="50" charset="0"/>
                </a:rPr>
                <a:t>across 12 business areas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CD066F8-BDC8-3031-8138-2191CAEF20CB}"/>
                </a:ext>
              </a:extLst>
            </p:cNvPr>
            <p:cNvSpPr txBox="1"/>
            <p:nvPr/>
          </p:nvSpPr>
          <p:spPr>
            <a:xfrm>
              <a:off x="6991714" y="4666902"/>
              <a:ext cx="808894" cy="8682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r">
                <a:spcAft>
                  <a:spcPts val="600"/>
                </a:spcAft>
              </a:pPr>
              <a:r>
                <a:rPr lang="en-GB" sz="4800" dirty="0">
                  <a:solidFill>
                    <a:schemeClr val="bg1">
                      <a:lumMod val="65000"/>
                    </a:schemeClr>
                  </a:solidFill>
                  <a:latin typeface="Gotham Narrow Medium" pitchFamily="50" charset="0"/>
                </a:rPr>
                <a:t>27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F62E994-4BC5-E795-6767-C249509A46E1}"/>
                </a:ext>
              </a:extLst>
            </p:cNvPr>
            <p:cNvSpPr txBox="1"/>
            <p:nvPr/>
          </p:nvSpPr>
          <p:spPr>
            <a:xfrm>
              <a:off x="7846788" y="4773152"/>
              <a:ext cx="1764000" cy="5280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>
                <a:spcAft>
                  <a:spcPts val="600"/>
                </a:spcAft>
              </a:pPr>
              <a:r>
                <a:rPr lang="en-GB" sz="1700" dirty="0">
                  <a:solidFill>
                    <a:schemeClr val="accent2"/>
                  </a:solidFill>
                  <a:latin typeface="Gotham Narrow Medium" pitchFamily="50" charset="0"/>
                </a:rPr>
                <a:t>Key Performance Indicators 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5D5A869-9DA9-DD0C-71C4-7D0D4C568F3F}"/>
                </a:ext>
              </a:extLst>
            </p:cNvPr>
            <p:cNvCxnSpPr>
              <a:cxnSpLocks/>
            </p:cNvCxnSpPr>
            <p:nvPr/>
          </p:nvCxnSpPr>
          <p:spPr>
            <a:xfrm>
              <a:off x="3193379" y="521985"/>
              <a:ext cx="5868000" cy="0"/>
            </a:xfrm>
            <a:prstGeom prst="line">
              <a:avLst/>
            </a:prstGeom>
            <a:ln w="9525">
              <a:solidFill>
                <a:schemeClr val="bg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EF0BE4F-0282-F3B0-1248-2462D82B0873}"/>
                </a:ext>
              </a:extLst>
            </p:cNvPr>
            <p:cNvCxnSpPr>
              <a:cxnSpLocks/>
            </p:cNvCxnSpPr>
            <p:nvPr/>
          </p:nvCxnSpPr>
          <p:spPr>
            <a:xfrm>
              <a:off x="3193379" y="2260404"/>
              <a:ext cx="5868000" cy="0"/>
            </a:xfrm>
            <a:prstGeom prst="line">
              <a:avLst/>
            </a:prstGeom>
            <a:ln w="9525">
              <a:solidFill>
                <a:schemeClr val="bg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1400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grey letter x on a metal surface&#10;&#10;Description automatically generated">
            <a:extLst>
              <a:ext uri="{FF2B5EF4-FFF2-40B4-BE49-F238E27FC236}">
                <a16:creationId xmlns:a16="http://schemas.microsoft.com/office/drawing/2014/main" id="{E6147745-7E1B-5C72-E6FE-2F4537496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99" t="9093" b="8755"/>
          <a:stretch/>
        </p:blipFill>
        <p:spPr>
          <a:xfrm rot="10800000">
            <a:off x="8008545" y="-1"/>
            <a:ext cx="4183456" cy="563405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75E6266-4C11-ABCE-FCB8-A21404B2273F}"/>
              </a:ext>
            </a:extLst>
          </p:cNvPr>
          <p:cNvSpPr/>
          <p:nvPr/>
        </p:nvSpPr>
        <p:spPr>
          <a:xfrm>
            <a:off x="6918158" y="-1701"/>
            <a:ext cx="5288376" cy="563575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t" anchorCtr="0"/>
          <a:lstStyle/>
          <a:p>
            <a:pPr algn="l">
              <a:spcAft>
                <a:spcPts val="600"/>
              </a:spcAft>
            </a:pPr>
            <a:endParaRPr lang="en-GB" sz="160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F4AEAF-0113-C211-02EB-5A85BB804ED2}"/>
              </a:ext>
            </a:extLst>
          </p:cNvPr>
          <p:cNvSpPr txBox="1"/>
          <p:nvPr/>
        </p:nvSpPr>
        <p:spPr>
          <a:xfrm>
            <a:off x="607933" y="4225418"/>
            <a:ext cx="3200041" cy="11676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>
              <a:spcAft>
                <a:spcPts val="600"/>
              </a:spcAft>
            </a:pPr>
            <a:endParaRPr lang="en-GB" sz="2800" b="1" dirty="0">
              <a:latin typeface="Gotham Narrow Medium" pitchFamily="50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84E6E71-207D-23EE-EF6E-DE2C1FF8EBA7}"/>
              </a:ext>
            </a:extLst>
          </p:cNvPr>
          <p:cNvGrpSpPr/>
          <p:nvPr/>
        </p:nvGrpSpPr>
        <p:grpSpPr>
          <a:xfrm>
            <a:off x="0" y="-1699"/>
            <a:ext cx="890586" cy="5635752"/>
            <a:chOff x="0" y="-1699"/>
            <a:chExt cx="890586" cy="563575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B6925D0-59D1-1530-1A28-C6403D9F4F48}"/>
                </a:ext>
              </a:extLst>
            </p:cNvPr>
            <p:cNvSpPr/>
            <p:nvPr/>
          </p:nvSpPr>
          <p:spPr>
            <a:xfrm>
              <a:off x="0" y="-1698"/>
              <a:ext cx="890586" cy="56357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7C8EEB9-E6A1-256D-69DA-4C4FEDECBBD8}"/>
                </a:ext>
              </a:extLst>
            </p:cNvPr>
            <p:cNvSpPr txBox="1"/>
            <p:nvPr/>
          </p:nvSpPr>
          <p:spPr>
            <a:xfrm rot="16200000">
              <a:off x="-2373634" y="2371940"/>
              <a:ext cx="5635752" cy="88847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4800" dirty="0">
                  <a:solidFill>
                    <a:schemeClr val="tx2"/>
                  </a:solidFill>
                  <a:latin typeface="Gotham Narrow Bold" pitchFamily="50" charset="0"/>
                </a:rPr>
                <a:t>X-MATRIX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552FB85-22D3-F3FC-8A19-CFBEF9808E23}"/>
              </a:ext>
            </a:extLst>
          </p:cNvPr>
          <p:cNvGrpSpPr/>
          <p:nvPr/>
        </p:nvGrpSpPr>
        <p:grpSpPr>
          <a:xfrm>
            <a:off x="1766640" y="485773"/>
            <a:ext cx="7529759" cy="4343402"/>
            <a:chOff x="1766640" y="485773"/>
            <a:chExt cx="7529759" cy="4343402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2877A0F7-6BB3-BBB8-AB5E-41ABBCE456C8}"/>
                </a:ext>
              </a:extLst>
            </p:cNvPr>
            <p:cNvSpPr/>
            <p:nvPr/>
          </p:nvSpPr>
          <p:spPr bwMode="gray">
            <a:xfrm>
              <a:off x="1766640" y="485775"/>
              <a:ext cx="6315961" cy="979148"/>
            </a:xfrm>
            <a:prstGeom prst="roundRect">
              <a:avLst/>
            </a:prstGeom>
            <a:noFill/>
            <a:ln>
              <a:solidFill>
                <a:srgbClr val="FFFFFF"/>
              </a:solidFill>
            </a:ln>
            <a:effectLst>
              <a:glow rad="114300">
                <a:srgbClr val="69A4CF">
                  <a:alpha val="7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otham Narrow Medium" pitchFamily="50" charset="0"/>
                <a:cs typeface="Arial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596A9D9-E600-6D17-7444-4781152FBC81}"/>
                </a:ext>
              </a:extLst>
            </p:cNvPr>
            <p:cNvSpPr txBox="1"/>
            <p:nvPr/>
          </p:nvSpPr>
          <p:spPr>
            <a:xfrm>
              <a:off x="2076450" y="485773"/>
              <a:ext cx="5762625" cy="9791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2400" dirty="0">
                  <a:solidFill>
                    <a:schemeClr val="bg2"/>
                  </a:solidFill>
                  <a:latin typeface="Gotham Narrow Medium" pitchFamily="50" charset="0"/>
                </a:rPr>
                <a:t>X-MATRIX PROJECTS WITH</a:t>
              </a:r>
            </a:p>
            <a:p>
              <a:pPr algn="ctr">
                <a:spcAft>
                  <a:spcPts val="600"/>
                </a:spcAft>
              </a:pPr>
              <a:r>
                <a:rPr lang="en-GB" sz="2400" dirty="0">
                  <a:solidFill>
                    <a:schemeClr val="bg2"/>
                  </a:solidFill>
                  <a:latin typeface="Gotham Narrow Medium" pitchFamily="50" charset="0"/>
                </a:rPr>
                <a:t>DIRECT MARKETING INVOLVEMENT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EFB9341-C97E-C001-6DF9-9078F1113F9C}"/>
                </a:ext>
              </a:extLst>
            </p:cNvPr>
            <p:cNvSpPr txBox="1"/>
            <p:nvPr/>
          </p:nvSpPr>
          <p:spPr>
            <a:xfrm>
              <a:off x="1857374" y="1562100"/>
              <a:ext cx="7439025" cy="326707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285750" indent="-285750" algn="l">
                <a:lnSpc>
                  <a:spcPct val="15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sz="1900" dirty="0">
                  <a:solidFill>
                    <a:schemeClr val="bg2"/>
                  </a:solidFill>
                </a:rPr>
                <a:t>Execute the </a:t>
              </a:r>
              <a:r>
                <a:rPr lang="en-GB" sz="1900" b="1" dirty="0">
                  <a:solidFill>
                    <a:schemeClr val="bg2"/>
                  </a:solidFill>
                </a:rPr>
                <a:t>product launch improvement </a:t>
              </a:r>
              <a:r>
                <a:rPr lang="en-GB" sz="1900" dirty="0">
                  <a:solidFill>
                    <a:schemeClr val="bg2"/>
                  </a:solidFill>
                </a:rPr>
                <a:t>program</a:t>
              </a:r>
            </a:p>
            <a:p>
              <a:pPr marL="285750" indent="-285750" algn="l">
                <a:lnSpc>
                  <a:spcPct val="15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sz="1900" b="1" dirty="0">
                  <a:solidFill>
                    <a:schemeClr val="bg2"/>
                  </a:solidFill>
                </a:rPr>
                <a:t>Range closure </a:t>
              </a:r>
              <a:r>
                <a:rPr lang="en-GB" sz="1900" dirty="0">
                  <a:solidFill>
                    <a:schemeClr val="bg2"/>
                  </a:solidFill>
                </a:rPr>
                <a:t>project – S&amp;S</a:t>
              </a:r>
            </a:p>
            <a:p>
              <a:pPr marL="285750" indent="-285750" algn="l">
                <a:lnSpc>
                  <a:spcPct val="15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sz="1900" b="1" dirty="0">
                  <a:solidFill>
                    <a:schemeClr val="bg2"/>
                  </a:solidFill>
                </a:rPr>
                <a:t>Commercial Vehicle range </a:t>
              </a:r>
              <a:r>
                <a:rPr lang="en-GB" sz="1900" dirty="0">
                  <a:solidFill>
                    <a:schemeClr val="bg2"/>
                  </a:solidFill>
                </a:rPr>
                <a:t>expansion</a:t>
              </a:r>
            </a:p>
            <a:p>
              <a:pPr marL="285750" indent="-285750" algn="l">
                <a:lnSpc>
                  <a:spcPct val="15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sz="1900" b="1" dirty="0">
                  <a:solidFill>
                    <a:schemeClr val="bg2"/>
                  </a:solidFill>
                </a:rPr>
                <a:t>Voice of the customer </a:t>
              </a:r>
              <a:r>
                <a:rPr lang="en-GB" sz="1900" dirty="0">
                  <a:solidFill>
                    <a:schemeClr val="bg2"/>
                  </a:solidFill>
                </a:rPr>
                <a:t>program</a:t>
              </a:r>
            </a:p>
            <a:p>
              <a:pPr marL="285750" indent="-285750" algn="l">
                <a:lnSpc>
                  <a:spcPct val="15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sz="1900" b="1" dirty="0">
                  <a:solidFill>
                    <a:schemeClr val="bg2"/>
                  </a:solidFill>
                </a:rPr>
                <a:t>Cataloguing excellence </a:t>
              </a:r>
              <a:r>
                <a:rPr lang="en-GB" sz="1900" dirty="0">
                  <a:solidFill>
                    <a:schemeClr val="bg2"/>
                  </a:solidFill>
                </a:rPr>
                <a:t>project</a:t>
              </a:r>
            </a:p>
            <a:p>
              <a:pPr marL="285750" indent="-285750" algn="l">
                <a:lnSpc>
                  <a:spcPct val="15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sz="1900" b="1" dirty="0">
                  <a:solidFill>
                    <a:schemeClr val="bg2"/>
                  </a:solidFill>
                </a:rPr>
                <a:t>Workshop Solutions </a:t>
              </a:r>
              <a:r>
                <a:rPr lang="en-GB" sz="1900" dirty="0">
                  <a:solidFill>
                    <a:schemeClr val="bg2"/>
                  </a:solidFill>
                </a:rPr>
                <a:t>expansion, including coverage on core countries</a:t>
              </a:r>
            </a:p>
            <a:p>
              <a:pPr marL="285750" indent="-285750" algn="l">
                <a:lnSpc>
                  <a:spcPct val="15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sz="1900" b="1" dirty="0">
                  <a:solidFill>
                    <a:schemeClr val="bg2"/>
                  </a:solidFill>
                </a:rPr>
                <a:t>E-Commerce</a:t>
              </a:r>
              <a:r>
                <a:rPr lang="en-GB" sz="1900" dirty="0">
                  <a:solidFill>
                    <a:schemeClr val="bg2"/>
                  </a:solidFill>
                </a:rPr>
                <a:t> development</a:t>
              </a:r>
            </a:p>
            <a:p>
              <a:pPr marL="285750" indent="-285750" algn="l">
                <a:lnSpc>
                  <a:spcPct val="150000"/>
                </a:lnSpc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sz="1900" dirty="0">
                  <a:solidFill>
                    <a:schemeClr val="bg2"/>
                  </a:solidFill>
                </a:rPr>
                <a:t>Production of</a:t>
              </a:r>
              <a:r>
                <a:rPr lang="en-GB" sz="1900" b="1" dirty="0">
                  <a:solidFill>
                    <a:schemeClr val="bg2"/>
                  </a:solidFill>
                </a:rPr>
                <a:t> reman (</a:t>
              </a:r>
              <a:r>
                <a:rPr lang="en-GB" sz="1900" dirty="0">
                  <a:solidFill>
                    <a:schemeClr val="bg2"/>
                  </a:solidFill>
                </a:rPr>
                <a:t>Delphi, Denso, Conti &amp; Bosch applications)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299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7A00EBC-4351-C647-E9DE-0FE97BC7C4B1}"/>
              </a:ext>
            </a:extLst>
          </p:cNvPr>
          <p:cNvGrpSpPr/>
          <p:nvPr/>
        </p:nvGrpSpPr>
        <p:grpSpPr>
          <a:xfrm>
            <a:off x="1645170" y="312314"/>
            <a:ext cx="10481488" cy="5807172"/>
            <a:chOff x="1178445" y="358498"/>
            <a:chExt cx="10481488" cy="5807172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80D46E3-4314-186D-E4C8-F29DF94B908A}"/>
                </a:ext>
              </a:extLst>
            </p:cNvPr>
            <p:cNvCxnSpPr>
              <a:cxnSpLocks/>
            </p:cNvCxnSpPr>
            <p:nvPr/>
          </p:nvCxnSpPr>
          <p:spPr>
            <a:xfrm>
              <a:off x="3441692" y="590548"/>
              <a:ext cx="3470279" cy="0"/>
            </a:xfrm>
            <a:prstGeom prst="straightConnector1">
              <a:avLst/>
            </a:prstGeom>
            <a:ln w="28575">
              <a:solidFill>
                <a:schemeClr val="bg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BABC1F15-D52B-2D15-64AF-EA06D5ABBE5C}"/>
                </a:ext>
              </a:extLst>
            </p:cNvPr>
            <p:cNvCxnSpPr>
              <a:cxnSpLocks/>
            </p:cNvCxnSpPr>
            <p:nvPr/>
          </p:nvCxnSpPr>
          <p:spPr>
            <a:xfrm>
              <a:off x="3689342" y="1247773"/>
              <a:ext cx="3454408" cy="0"/>
            </a:xfrm>
            <a:prstGeom prst="straightConnector1">
              <a:avLst/>
            </a:prstGeom>
            <a:ln w="28575">
              <a:solidFill>
                <a:schemeClr val="bg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2AF822B-549F-EF58-9A88-4BCFD338317A}"/>
                </a:ext>
              </a:extLst>
            </p:cNvPr>
            <p:cNvCxnSpPr>
              <a:cxnSpLocks/>
            </p:cNvCxnSpPr>
            <p:nvPr/>
          </p:nvCxnSpPr>
          <p:spPr>
            <a:xfrm>
              <a:off x="3936992" y="1914523"/>
              <a:ext cx="3425833" cy="0"/>
            </a:xfrm>
            <a:prstGeom prst="straightConnector1">
              <a:avLst/>
            </a:prstGeom>
            <a:ln w="28575">
              <a:solidFill>
                <a:schemeClr val="bg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1963BD0E-A957-5337-2D94-50DDE28CFAAB}"/>
                </a:ext>
              </a:extLst>
            </p:cNvPr>
            <p:cNvCxnSpPr>
              <a:cxnSpLocks/>
            </p:cNvCxnSpPr>
            <p:nvPr/>
          </p:nvCxnSpPr>
          <p:spPr>
            <a:xfrm>
              <a:off x="4184642" y="2590798"/>
              <a:ext cx="3435358" cy="0"/>
            </a:xfrm>
            <a:prstGeom prst="straightConnector1">
              <a:avLst/>
            </a:prstGeom>
            <a:ln w="28575">
              <a:solidFill>
                <a:schemeClr val="bg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044D2E7-A7C9-69BB-9383-5CF7F1BB3600}"/>
                </a:ext>
              </a:extLst>
            </p:cNvPr>
            <p:cNvCxnSpPr>
              <a:cxnSpLocks/>
            </p:cNvCxnSpPr>
            <p:nvPr/>
          </p:nvCxnSpPr>
          <p:spPr>
            <a:xfrm>
              <a:off x="4422767" y="3276598"/>
              <a:ext cx="3482983" cy="0"/>
            </a:xfrm>
            <a:prstGeom prst="straightConnector1">
              <a:avLst/>
            </a:prstGeom>
            <a:ln w="28575">
              <a:solidFill>
                <a:schemeClr val="bg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671935EB-4C83-A1E4-1C62-A1A48F4FB26F}"/>
                </a:ext>
              </a:extLst>
            </p:cNvPr>
            <p:cNvCxnSpPr>
              <a:cxnSpLocks/>
            </p:cNvCxnSpPr>
            <p:nvPr/>
          </p:nvCxnSpPr>
          <p:spPr>
            <a:xfrm>
              <a:off x="4660892" y="3962398"/>
              <a:ext cx="3482983" cy="0"/>
            </a:xfrm>
            <a:prstGeom prst="straightConnector1">
              <a:avLst/>
            </a:prstGeom>
            <a:ln w="28575">
              <a:solidFill>
                <a:schemeClr val="bg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920C049-4025-510A-87D1-F25462D88B61}"/>
                </a:ext>
              </a:extLst>
            </p:cNvPr>
            <p:cNvCxnSpPr>
              <a:cxnSpLocks/>
            </p:cNvCxnSpPr>
            <p:nvPr/>
          </p:nvCxnSpPr>
          <p:spPr>
            <a:xfrm>
              <a:off x="4918067" y="4667248"/>
              <a:ext cx="3511558" cy="0"/>
            </a:xfrm>
            <a:prstGeom prst="straightConnector1">
              <a:avLst/>
            </a:prstGeom>
            <a:ln w="28575">
              <a:solidFill>
                <a:schemeClr val="bg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7007B1EF-4DED-D9DB-B60D-9235B9C39FB9}"/>
                </a:ext>
              </a:extLst>
            </p:cNvPr>
            <p:cNvCxnSpPr>
              <a:cxnSpLocks/>
            </p:cNvCxnSpPr>
            <p:nvPr/>
          </p:nvCxnSpPr>
          <p:spPr>
            <a:xfrm>
              <a:off x="5156192" y="5381623"/>
              <a:ext cx="3511558" cy="0"/>
            </a:xfrm>
            <a:prstGeom prst="straightConnector1">
              <a:avLst/>
            </a:prstGeom>
            <a:ln w="28575">
              <a:solidFill>
                <a:schemeClr val="bg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ectangle: Rounded Corners 11">
              <a:extLst>
                <a:ext uri="{FF2B5EF4-FFF2-40B4-BE49-F238E27FC236}">
                  <a16:creationId xmlns:a16="http://schemas.microsoft.com/office/drawing/2014/main" id="{6437CB0B-CA05-A2E4-CCBF-A85E03932D61}"/>
                </a:ext>
              </a:extLst>
            </p:cNvPr>
            <p:cNvSpPr/>
            <p:nvPr/>
          </p:nvSpPr>
          <p:spPr>
            <a:xfrm>
              <a:off x="1178445" y="3139624"/>
              <a:ext cx="3892021" cy="2502173"/>
            </a:xfrm>
            <a:custGeom>
              <a:avLst/>
              <a:gdLst>
                <a:gd name="connsiteX0" fmla="*/ 0 w 3857625"/>
                <a:gd name="connsiteY0" fmla="*/ 406408 h 2438400"/>
                <a:gd name="connsiteX1" fmla="*/ 406408 w 3857625"/>
                <a:gd name="connsiteY1" fmla="*/ 0 h 2438400"/>
                <a:gd name="connsiteX2" fmla="*/ 3451217 w 3857625"/>
                <a:gd name="connsiteY2" fmla="*/ 0 h 2438400"/>
                <a:gd name="connsiteX3" fmla="*/ 3857625 w 3857625"/>
                <a:gd name="connsiteY3" fmla="*/ 406408 h 2438400"/>
                <a:gd name="connsiteX4" fmla="*/ 3857625 w 3857625"/>
                <a:gd name="connsiteY4" fmla="*/ 2031992 h 2438400"/>
                <a:gd name="connsiteX5" fmla="*/ 3451217 w 3857625"/>
                <a:gd name="connsiteY5" fmla="*/ 2438400 h 2438400"/>
                <a:gd name="connsiteX6" fmla="*/ 406408 w 3857625"/>
                <a:gd name="connsiteY6" fmla="*/ 2438400 h 2438400"/>
                <a:gd name="connsiteX7" fmla="*/ 0 w 3857625"/>
                <a:gd name="connsiteY7" fmla="*/ 2031992 h 2438400"/>
                <a:gd name="connsiteX8" fmla="*/ 0 w 3857625"/>
                <a:gd name="connsiteY8" fmla="*/ 406408 h 2438400"/>
                <a:gd name="connsiteX0" fmla="*/ 0 w 3857625"/>
                <a:gd name="connsiteY0" fmla="*/ 406408 h 2438400"/>
                <a:gd name="connsiteX1" fmla="*/ 406408 w 3857625"/>
                <a:gd name="connsiteY1" fmla="*/ 0 h 2438400"/>
                <a:gd name="connsiteX2" fmla="*/ 3451217 w 3857625"/>
                <a:gd name="connsiteY2" fmla="*/ 0 h 2438400"/>
                <a:gd name="connsiteX3" fmla="*/ 3857625 w 3857625"/>
                <a:gd name="connsiteY3" fmla="*/ 406408 h 2438400"/>
                <a:gd name="connsiteX4" fmla="*/ 3451217 w 3857625"/>
                <a:gd name="connsiteY4" fmla="*/ 2438400 h 2438400"/>
                <a:gd name="connsiteX5" fmla="*/ 406408 w 3857625"/>
                <a:gd name="connsiteY5" fmla="*/ 2438400 h 2438400"/>
                <a:gd name="connsiteX6" fmla="*/ 0 w 3857625"/>
                <a:gd name="connsiteY6" fmla="*/ 2031992 h 2438400"/>
                <a:gd name="connsiteX7" fmla="*/ 0 w 3857625"/>
                <a:gd name="connsiteY7" fmla="*/ 406408 h 2438400"/>
                <a:gd name="connsiteX0" fmla="*/ 0 w 4565642"/>
                <a:gd name="connsiteY0" fmla="*/ 406408 h 2438400"/>
                <a:gd name="connsiteX1" fmla="*/ 406408 w 4565642"/>
                <a:gd name="connsiteY1" fmla="*/ 0 h 2438400"/>
                <a:gd name="connsiteX2" fmla="*/ 3451217 w 4565642"/>
                <a:gd name="connsiteY2" fmla="*/ 0 h 2438400"/>
                <a:gd name="connsiteX3" fmla="*/ 3857625 w 4565642"/>
                <a:gd name="connsiteY3" fmla="*/ 406408 h 2438400"/>
                <a:gd name="connsiteX4" fmla="*/ 4565642 w 4565642"/>
                <a:gd name="connsiteY4" fmla="*/ 2438400 h 2438400"/>
                <a:gd name="connsiteX5" fmla="*/ 406408 w 4565642"/>
                <a:gd name="connsiteY5" fmla="*/ 2438400 h 2438400"/>
                <a:gd name="connsiteX6" fmla="*/ 0 w 4565642"/>
                <a:gd name="connsiteY6" fmla="*/ 2031992 h 2438400"/>
                <a:gd name="connsiteX7" fmla="*/ 0 w 4565642"/>
                <a:gd name="connsiteY7" fmla="*/ 406408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65642" h="2438400">
                  <a:moveTo>
                    <a:pt x="0" y="406408"/>
                  </a:moveTo>
                  <a:cubicBezTo>
                    <a:pt x="0" y="181955"/>
                    <a:pt x="181955" y="0"/>
                    <a:pt x="406408" y="0"/>
                  </a:cubicBezTo>
                  <a:lnTo>
                    <a:pt x="3451217" y="0"/>
                  </a:lnTo>
                  <a:cubicBezTo>
                    <a:pt x="3675670" y="0"/>
                    <a:pt x="3857625" y="181955"/>
                    <a:pt x="3857625" y="406408"/>
                  </a:cubicBezTo>
                  <a:lnTo>
                    <a:pt x="4565642" y="2438400"/>
                  </a:lnTo>
                  <a:lnTo>
                    <a:pt x="406408" y="2438400"/>
                  </a:lnTo>
                  <a:cubicBezTo>
                    <a:pt x="181955" y="2438400"/>
                    <a:pt x="0" y="2256445"/>
                    <a:pt x="0" y="2031992"/>
                  </a:cubicBezTo>
                  <a:lnTo>
                    <a:pt x="0" y="40640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 dirty="0">
                <a:solidFill>
                  <a:schemeClr val="tx1"/>
                </a:solidFill>
                <a:latin typeface="Gotham Narrow Book" pitchFamily="50" charset="0"/>
              </a:endParaRPr>
            </a:p>
          </p:txBody>
        </p:sp>
        <p:sp>
          <p:nvSpPr>
            <p:cNvPr id="4" name="Rectangle: Rounded Corners 7">
              <a:extLst>
                <a:ext uri="{FF2B5EF4-FFF2-40B4-BE49-F238E27FC236}">
                  <a16:creationId xmlns:a16="http://schemas.microsoft.com/office/drawing/2014/main" id="{D9A5845A-CB21-2E5C-C2E8-6E4CABC89C8A}"/>
                </a:ext>
              </a:extLst>
            </p:cNvPr>
            <p:cNvSpPr/>
            <p:nvPr/>
          </p:nvSpPr>
          <p:spPr>
            <a:xfrm>
              <a:off x="1195802" y="542924"/>
              <a:ext cx="2988839" cy="2505074"/>
            </a:xfrm>
            <a:custGeom>
              <a:avLst/>
              <a:gdLst>
                <a:gd name="connsiteX0" fmla="*/ 0 w 3000375"/>
                <a:gd name="connsiteY0" fmla="*/ 406408 h 2438400"/>
                <a:gd name="connsiteX1" fmla="*/ 406408 w 3000375"/>
                <a:gd name="connsiteY1" fmla="*/ 0 h 2438400"/>
                <a:gd name="connsiteX2" fmla="*/ 2593967 w 3000375"/>
                <a:gd name="connsiteY2" fmla="*/ 0 h 2438400"/>
                <a:gd name="connsiteX3" fmla="*/ 3000375 w 3000375"/>
                <a:gd name="connsiteY3" fmla="*/ 406408 h 2438400"/>
                <a:gd name="connsiteX4" fmla="*/ 3000375 w 3000375"/>
                <a:gd name="connsiteY4" fmla="*/ 2031992 h 2438400"/>
                <a:gd name="connsiteX5" fmla="*/ 2593967 w 3000375"/>
                <a:gd name="connsiteY5" fmla="*/ 2438400 h 2438400"/>
                <a:gd name="connsiteX6" fmla="*/ 406408 w 3000375"/>
                <a:gd name="connsiteY6" fmla="*/ 2438400 h 2438400"/>
                <a:gd name="connsiteX7" fmla="*/ 0 w 3000375"/>
                <a:gd name="connsiteY7" fmla="*/ 2031992 h 2438400"/>
                <a:gd name="connsiteX8" fmla="*/ 0 w 3000375"/>
                <a:gd name="connsiteY8" fmla="*/ 406408 h 2438400"/>
                <a:gd name="connsiteX0" fmla="*/ 0 w 3669698"/>
                <a:gd name="connsiteY0" fmla="*/ 406408 h 2438400"/>
                <a:gd name="connsiteX1" fmla="*/ 406408 w 3669698"/>
                <a:gd name="connsiteY1" fmla="*/ 0 h 2438400"/>
                <a:gd name="connsiteX2" fmla="*/ 2593967 w 3669698"/>
                <a:gd name="connsiteY2" fmla="*/ 0 h 2438400"/>
                <a:gd name="connsiteX3" fmla="*/ 3000375 w 3669698"/>
                <a:gd name="connsiteY3" fmla="*/ 406408 h 2438400"/>
                <a:gd name="connsiteX4" fmla="*/ 3000375 w 3669698"/>
                <a:gd name="connsiteY4" fmla="*/ 2031992 h 2438400"/>
                <a:gd name="connsiteX5" fmla="*/ 3632192 w 3669698"/>
                <a:gd name="connsiteY5" fmla="*/ 2438400 h 2438400"/>
                <a:gd name="connsiteX6" fmla="*/ 406408 w 3669698"/>
                <a:gd name="connsiteY6" fmla="*/ 2438400 h 2438400"/>
                <a:gd name="connsiteX7" fmla="*/ 0 w 3669698"/>
                <a:gd name="connsiteY7" fmla="*/ 2031992 h 2438400"/>
                <a:gd name="connsiteX8" fmla="*/ 0 w 3669698"/>
                <a:gd name="connsiteY8" fmla="*/ 406408 h 2438400"/>
                <a:gd name="connsiteX0" fmla="*/ 0 w 3708537"/>
                <a:gd name="connsiteY0" fmla="*/ 406408 h 2438400"/>
                <a:gd name="connsiteX1" fmla="*/ 406408 w 3708537"/>
                <a:gd name="connsiteY1" fmla="*/ 0 h 2438400"/>
                <a:gd name="connsiteX2" fmla="*/ 2593967 w 3708537"/>
                <a:gd name="connsiteY2" fmla="*/ 0 h 2438400"/>
                <a:gd name="connsiteX3" fmla="*/ 3000375 w 3708537"/>
                <a:gd name="connsiteY3" fmla="*/ 406408 h 2438400"/>
                <a:gd name="connsiteX4" fmla="*/ 3514725 w 3708537"/>
                <a:gd name="connsiteY4" fmla="*/ 1965317 h 2438400"/>
                <a:gd name="connsiteX5" fmla="*/ 3632192 w 3708537"/>
                <a:gd name="connsiteY5" fmla="*/ 2438400 h 2438400"/>
                <a:gd name="connsiteX6" fmla="*/ 406408 w 3708537"/>
                <a:gd name="connsiteY6" fmla="*/ 2438400 h 2438400"/>
                <a:gd name="connsiteX7" fmla="*/ 0 w 3708537"/>
                <a:gd name="connsiteY7" fmla="*/ 2031992 h 2438400"/>
                <a:gd name="connsiteX8" fmla="*/ 0 w 3708537"/>
                <a:gd name="connsiteY8" fmla="*/ 406408 h 2438400"/>
                <a:gd name="connsiteX0" fmla="*/ 0 w 3695201"/>
                <a:gd name="connsiteY0" fmla="*/ 406408 h 2438400"/>
                <a:gd name="connsiteX1" fmla="*/ 406408 w 3695201"/>
                <a:gd name="connsiteY1" fmla="*/ 0 h 2438400"/>
                <a:gd name="connsiteX2" fmla="*/ 2593967 w 3695201"/>
                <a:gd name="connsiteY2" fmla="*/ 0 h 2438400"/>
                <a:gd name="connsiteX3" fmla="*/ 3000375 w 3695201"/>
                <a:gd name="connsiteY3" fmla="*/ 406408 h 2438400"/>
                <a:gd name="connsiteX4" fmla="*/ 3514725 w 3695201"/>
                <a:gd name="connsiteY4" fmla="*/ 1965317 h 2438400"/>
                <a:gd name="connsiteX5" fmla="*/ 3632192 w 3695201"/>
                <a:gd name="connsiteY5" fmla="*/ 2438400 h 2438400"/>
                <a:gd name="connsiteX6" fmla="*/ 406408 w 3695201"/>
                <a:gd name="connsiteY6" fmla="*/ 2438400 h 2438400"/>
                <a:gd name="connsiteX7" fmla="*/ 0 w 3695201"/>
                <a:gd name="connsiteY7" fmla="*/ 2031992 h 2438400"/>
                <a:gd name="connsiteX8" fmla="*/ 0 w 3695201"/>
                <a:gd name="connsiteY8" fmla="*/ 406408 h 2438400"/>
                <a:gd name="connsiteX0" fmla="*/ 0 w 3695201"/>
                <a:gd name="connsiteY0" fmla="*/ 406408 h 2438400"/>
                <a:gd name="connsiteX1" fmla="*/ 406408 w 3695201"/>
                <a:gd name="connsiteY1" fmla="*/ 0 h 2438400"/>
                <a:gd name="connsiteX2" fmla="*/ 2593967 w 3695201"/>
                <a:gd name="connsiteY2" fmla="*/ 0 h 2438400"/>
                <a:gd name="connsiteX3" fmla="*/ 3009900 w 3695201"/>
                <a:gd name="connsiteY3" fmla="*/ 377833 h 2438400"/>
                <a:gd name="connsiteX4" fmla="*/ 3514725 w 3695201"/>
                <a:gd name="connsiteY4" fmla="*/ 1965317 h 2438400"/>
                <a:gd name="connsiteX5" fmla="*/ 3632192 w 3695201"/>
                <a:gd name="connsiteY5" fmla="*/ 2438400 h 2438400"/>
                <a:gd name="connsiteX6" fmla="*/ 406408 w 3695201"/>
                <a:gd name="connsiteY6" fmla="*/ 2438400 h 2438400"/>
                <a:gd name="connsiteX7" fmla="*/ 0 w 3695201"/>
                <a:gd name="connsiteY7" fmla="*/ 2031992 h 2438400"/>
                <a:gd name="connsiteX8" fmla="*/ 0 w 3695201"/>
                <a:gd name="connsiteY8" fmla="*/ 406408 h 2438400"/>
                <a:gd name="connsiteX0" fmla="*/ 3632192 w 3632192"/>
                <a:gd name="connsiteY0" fmla="*/ 2438400 h 2438400"/>
                <a:gd name="connsiteX1" fmla="*/ 406408 w 3632192"/>
                <a:gd name="connsiteY1" fmla="*/ 2438400 h 2438400"/>
                <a:gd name="connsiteX2" fmla="*/ 0 w 3632192"/>
                <a:gd name="connsiteY2" fmla="*/ 2031992 h 2438400"/>
                <a:gd name="connsiteX3" fmla="*/ 0 w 3632192"/>
                <a:gd name="connsiteY3" fmla="*/ 406408 h 2438400"/>
                <a:gd name="connsiteX4" fmla="*/ 406408 w 3632192"/>
                <a:gd name="connsiteY4" fmla="*/ 0 h 2438400"/>
                <a:gd name="connsiteX5" fmla="*/ 2593967 w 3632192"/>
                <a:gd name="connsiteY5" fmla="*/ 0 h 2438400"/>
                <a:gd name="connsiteX6" fmla="*/ 3009900 w 3632192"/>
                <a:gd name="connsiteY6" fmla="*/ 377833 h 2438400"/>
                <a:gd name="connsiteX7" fmla="*/ 3606165 w 3632192"/>
                <a:gd name="connsiteY7" fmla="*/ 2056757 h 2438400"/>
                <a:gd name="connsiteX0" fmla="*/ 3736967 w 3736967"/>
                <a:gd name="connsiteY0" fmla="*/ 2419350 h 2438400"/>
                <a:gd name="connsiteX1" fmla="*/ 406408 w 3736967"/>
                <a:gd name="connsiteY1" fmla="*/ 2438400 h 2438400"/>
                <a:gd name="connsiteX2" fmla="*/ 0 w 3736967"/>
                <a:gd name="connsiteY2" fmla="*/ 2031992 h 2438400"/>
                <a:gd name="connsiteX3" fmla="*/ 0 w 3736967"/>
                <a:gd name="connsiteY3" fmla="*/ 406408 h 2438400"/>
                <a:gd name="connsiteX4" fmla="*/ 406408 w 3736967"/>
                <a:gd name="connsiteY4" fmla="*/ 0 h 2438400"/>
                <a:gd name="connsiteX5" fmla="*/ 2593967 w 3736967"/>
                <a:gd name="connsiteY5" fmla="*/ 0 h 2438400"/>
                <a:gd name="connsiteX6" fmla="*/ 3009900 w 3736967"/>
                <a:gd name="connsiteY6" fmla="*/ 377833 h 2438400"/>
                <a:gd name="connsiteX7" fmla="*/ 3606165 w 3736967"/>
                <a:gd name="connsiteY7" fmla="*/ 2056757 h 2438400"/>
                <a:gd name="connsiteX0" fmla="*/ 3679817 w 3679817"/>
                <a:gd name="connsiteY0" fmla="*/ 2419350 h 2438400"/>
                <a:gd name="connsiteX1" fmla="*/ 406408 w 3679817"/>
                <a:gd name="connsiteY1" fmla="*/ 2438400 h 2438400"/>
                <a:gd name="connsiteX2" fmla="*/ 0 w 3679817"/>
                <a:gd name="connsiteY2" fmla="*/ 2031992 h 2438400"/>
                <a:gd name="connsiteX3" fmla="*/ 0 w 3679817"/>
                <a:gd name="connsiteY3" fmla="*/ 406408 h 2438400"/>
                <a:gd name="connsiteX4" fmla="*/ 406408 w 3679817"/>
                <a:gd name="connsiteY4" fmla="*/ 0 h 2438400"/>
                <a:gd name="connsiteX5" fmla="*/ 2593967 w 3679817"/>
                <a:gd name="connsiteY5" fmla="*/ 0 h 2438400"/>
                <a:gd name="connsiteX6" fmla="*/ 3009900 w 3679817"/>
                <a:gd name="connsiteY6" fmla="*/ 377833 h 2438400"/>
                <a:gd name="connsiteX7" fmla="*/ 3606165 w 3679817"/>
                <a:gd name="connsiteY7" fmla="*/ 2056757 h 2438400"/>
                <a:gd name="connsiteX0" fmla="*/ 3679817 w 3679817"/>
                <a:gd name="connsiteY0" fmla="*/ 2419350 h 2438400"/>
                <a:gd name="connsiteX1" fmla="*/ 406408 w 3679817"/>
                <a:gd name="connsiteY1" fmla="*/ 2438400 h 2438400"/>
                <a:gd name="connsiteX2" fmla="*/ 0 w 3679817"/>
                <a:gd name="connsiteY2" fmla="*/ 2031992 h 2438400"/>
                <a:gd name="connsiteX3" fmla="*/ 0 w 3679817"/>
                <a:gd name="connsiteY3" fmla="*/ 406408 h 2438400"/>
                <a:gd name="connsiteX4" fmla="*/ 406408 w 3679817"/>
                <a:gd name="connsiteY4" fmla="*/ 0 h 2438400"/>
                <a:gd name="connsiteX5" fmla="*/ 2593967 w 3679817"/>
                <a:gd name="connsiteY5" fmla="*/ 0 h 2438400"/>
                <a:gd name="connsiteX6" fmla="*/ 3009900 w 3679817"/>
                <a:gd name="connsiteY6" fmla="*/ 377833 h 2438400"/>
                <a:gd name="connsiteX7" fmla="*/ 3539490 w 3679817"/>
                <a:gd name="connsiteY7" fmla="*/ 2047232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79817" h="2438400">
                  <a:moveTo>
                    <a:pt x="3679817" y="2419350"/>
                  </a:moveTo>
                  <a:lnTo>
                    <a:pt x="406408" y="2438400"/>
                  </a:lnTo>
                  <a:cubicBezTo>
                    <a:pt x="181955" y="2438400"/>
                    <a:pt x="0" y="2256445"/>
                    <a:pt x="0" y="2031992"/>
                  </a:cubicBezTo>
                  <a:lnTo>
                    <a:pt x="0" y="406408"/>
                  </a:lnTo>
                  <a:cubicBezTo>
                    <a:pt x="0" y="181955"/>
                    <a:pt x="181955" y="0"/>
                    <a:pt x="406408" y="0"/>
                  </a:cubicBezTo>
                  <a:lnTo>
                    <a:pt x="2593967" y="0"/>
                  </a:lnTo>
                  <a:cubicBezTo>
                    <a:pt x="2818420" y="0"/>
                    <a:pt x="3009900" y="153380"/>
                    <a:pt x="3009900" y="377833"/>
                  </a:cubicBezTo>
                  <a:lnTo>
                    <a:pt x="3539490" y="2047232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 dirty="0">
                <a:solidFill>
                  <a:schemeClr val="tx1"/>
                </a:solidFill>
                <a:latin typeface="Gotham Narrow Book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E37074-C4CE-E911-5F31-9DC0006D1929}"/>
                </a:ext>
              </a:extLst>
            </p:cNvPr>
            <p:cNvSpPr txBox="1"/>
            <p:nvPr/>
          </p:nvSpPr>
          <p:spPr>
            <a:xfrm rot="16200000">
              <a:off x="523875" y="1369218"/>
              <a:ext cx="2438399" cy="7858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1600" dirty="0">
                  <a:solidFill>
                    <a:schemeClr val="tx2"/>
                  </a:solidFill>
                  <a:latin typeface="Gotham Narrow Bold" pitchFamily="50" charset="0"/>
                </a:rPr>
                <a:t>ACCOUNTABLE</a:t>
              </a:r>
              <a:br>
                <a:rPr lang="en-GB" sz="1600" b="1" dirty="0">
                  <a:latin typeface="Gotham Narrow Book" pitchFamily="50" charset="0"/>
                </a:rPr>
              </a:br>
              <a:r>
                <a:rPr lang="en-GB" sz="1600" dirty="0">
                  <a:solidFill>
                    <a:schemeClr val="accent2"/>
                  </a:solidFill>
                  <a:latin typeface="Gotham Narrow Book" pitchFamily="50" charset="0"/>
                </a:rPr>
                <a:t>Things happen</a:t>
              </a:r>
              <a:br>
                <a:rPr lang="en-GB" sz="1600" dirty="0">
                  <a:latin typeface="Gotham Narrow Book" pitchFamily="50" charset="0"/>
                </a:rPr>
              </a:br>
              <a:r>
                <a:rPr lang="en-GB" sz="1600" dirty="0">
                  <a:solidFill>
                    <a:schemeClr val="accent1"/>
                  </a:solidFill>
                  <a:latin typeface="Gotham Narrow Book" pitchFamily="50" charset="0"/>
                </a:rPr>
                <a:t>BECAUSE</a:t>
              </a:r>
              <a:r>
                <a:rPr lang="en-GB" sz="1600" dirty="0">
                  <a:solidFill>
                    <a:schemeClr val="accent2"/>
                  </a:solidFill>
                  <a:latin typeface="Gotham Narrow Book" pitchFamily="50" charset="0"/>
                </a:rPr>
                <a:t> of me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8F50CB-2909-E3B9-6DDD-8101D0E2D32B}"/>
                </a:ext>
              </a:extLst>
            </p:cNvPr>
            <p:cNvSpPr txBox="1"/>
            <p:nvPr/>
          </p:nvSpPr>
          <p:spPr>
            <a:xfrm rot="16200000">
              <a:off x="523875" y="4029690"/>
              <a:ext cx="2438399" cy="7858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1600" dirty="0">
                  <a:solidFill>
                    <a:schemeClr val="tx2"/>
                  </a:solidFill>
                  <a:latin typeface="Gotham Narrow Bold" pitchFamily="50" charset="0"/>
                </a:rPr>
                <a:t>NOT ACCOUNTABLE</a:t>
              </a:r>
              <a:br>
                <a:rPr lang="en-GB" sz="1600" b="1" dirty="0">
                  <a:latin typeface="Gotham Narrow Book" pitchFamily="50" charset="0"/>
                </a:rPr>
              </a:br>
              <a:r>
                <a:rPr lang="en-GB" sz="1600" dirty="0">
                  <a:solidFill>
                    <a:schemeClr val="accent2"/>
                  </a:solidFill>
                  <a:latin typeface="Gotham Narrow Book" pitchFamily="50" charset="0"/>
                </a:rPr>
                <a:t>Things happen </a:t>
              </a:r>
              <a:br>
                <a:rPr lang="en-GB" sz="1600" dirty="0">
                  <a:latin typeface="Gotham Narrow Book" pitchFamily="50" charset="0"/>
                </a:rPr>
              </a:br>
              <a:r>
                <a:rPr lang="en-GB" sz="1600" dirty="0">
                  <a:solidFill>
                    <a:schemeClr val="accent1"/>
                  </a:solidFill>
                  <a:latin typeface="Gotham Narrow Book" pitchFamily="50" charset="0"/>
                </a:rPr>
                <a:t>TO</a:t>
              </a:r>
              <a:r>
                <a:rPr lang="en-GB" sz="1600" dirty="0">
                  <a:latin typeface="Gotham Narrow Book" pitchFamily="50" charset="0"/>
                </a:rPr>
                <a:t> </a:t>
              </a:r>
              <a:r>
                <a:rPr lang="en-GB" sz="1600" dirty="0">
                  <a:solidFill>
                    <a:schemeClr val="accent2"/>
                  </a:solidFill>
                  <a:latin typeface="Gotham Narrow Book" pitchFamily="50" charset="0"/>
                </a:rPr>
                <a:t>me</a:t>
              </a:r>
            </a:p>
          </p:txBody>
        </p:sp>
        <p:pic>
          <p:nvPicPr>
            <p:cNvPr id="7" name="Picture 6" descr="A wooden ladder with a black background&#10;&#10;Description automatically generated">
              <a:extLst>
                <a:ext uri="{FF2B5EF4-FFF2-40B4-BE49-F238E27FC236}">
                  <a16:creationId xmlns:a16="http://schemas.microsoft.com/office/drawing/2014/main" id="{E899C237-AFCD-44DB-37AD-8951E747B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9921" y="358498"/>
              <a:ext cx="3044388" cy="5807172"/>
            </a:xfrm>
            <a:prstGeom prst="rect">
              <a:avLst/>
            </a:prstGeom>
          </p:spPr>
        </p:pic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3AE72DF9-A324-49BF-E11E-E14A2873AA4C}"/>
                </a:ext>
              </a:extLst>
            </p:cNvPr>
            <p:cNvSpPr/>
            <p:nvPr/>
          </p:nvSpPr>
          <p:spPr>
            <a:xfrm>
              <a:off x="4184642" y="418915"/>
              <a:ext cx="2025658" cy="339274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  <a:latin typeface="Gotham Narrow Book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68D707-2245-D3DD-28DF-2B4D69E24C86}"/>
                </a:ext>
              </a:extLst>
            </p:cNvPr>
            <p:cNvSpPr txBox="1"/>
            <p:nvPr/>
          </p:nvSpPr>
          <p:spPr>
            <a:xfrm>
              <a:off x="4184640" y="457859"/>
              <a:ext cx="2025659" cy="2927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1600" b="1" dirty="0">
                  <a:solidFill>
                    <a:schemeClr val="bg1"/>
                  </a:solidFill>
                  <a:latin typeface="Gotham Narrow Bold" pitchFamily="50" charset="0"/>
                </a:rPr>
                <a:t>MAKE IT HAPPEN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D8F65A0C-3E64-F415-AB3A-C278B57A9122}"/>
                </a:ext>
              </a:extLst>
            </p:cNvPr>
            <p:cNvSpPr/>
            <p:nvPr/>
          </p:nvSpPr>
          <p:spPr>
            <a:xfrm>
              <a:off x="4422769" y="1083429"/>
              <a:ext cx="2025658" cy="339274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  <a:latin typeface="Gotham Narrow Book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89458C2-DFC8-602B-4C36-E0133AA387A0}"/>
                </a:ext>
              </a:extLst>
            </p:cNvPr>
            <p:cNvSpPr txBox="1"/>
            <p:nvPr/>
          </p:nvSpPr>
          <p:spPr>
            <a:xfrm>
              <a:off x="4422767" y="1122373"/>
              <a:ext cx="2025659" cy="2927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Gotham Narrow Book" pitchFamily="50" charset="0"/>
                </a:rPr>
                <a:t>FIND SOLUTIONS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51B965E-9859-7215-D9BB-151E63B571CA}"/>
                </a:ext>
              </a:extLst>
            </p:cNvPr>
            <p:cNvSpPr/>
            <p:nvPr/>
          </p:nvSpPr>
          <p:spPr>
            <a:xfrm>
              <a:off x="4660892" y="1740340"/>
              <a:ext cx="2025658" cy="339274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  <a:latin typeface="Gotham Narrow Book" pitchFamily="50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EB7254F-6628-0904-4042-7A9AD80BCAA1}"/>
                </a:ext>
              </a:extLst>
            </p:cNvPr>
            <p:cNvSpPr txBox="1"/>
            <p:nvPr/>
          </p:nvSpPr>
          <p:spPr>
            <a:xfrm>
              <a:off x="4660890" y="1779284"/>
              <a:ext cx="2025659" cy="2927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Gotham Narrow Book" pitchFamily="50" charset="0"/>
                </a:rPr>
                <a:t>OWN IT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1DE0CA7A-FCBA-2EED-E55D-8091BA291BA9}"/>
                </a:ext>
              </a:extLst>
            </p:cNvPr>
            <p:cNvSpPr/>
            <p:nvPr/>
          </p:nvSpPr>
          <p:spPr>
            <a:xfrm>
              <a:off x="4966909" y="2401797"/>
              <a:ext cx="2025658" cy="339274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  <a:latin typeface="Gotham Narrow Book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B341622-0BC8-737A-4201-6562A81078C0}"/>
                </a:ext>
              </a:extLst>
            </p:cNvPr>
            <p:cNvSpPr txBox="1"/>
            <p:nvPr/>
          </p:nvSpPr>
          <p:spPr>
            <a:xfrm>
              <a:off x="4966909" y="2474076"/>
              <a:ext cx="2025658" cy="159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1200" dirty="0">
                  <a:solidFill>
                    <a:schemeClr val="bg1"/>
                  </a:solidFill>
                  <a:latin typeface="Gotham Narrow Book" pitchFamily="50" charset="0"/>
                </a:rPr>
                <a:t>ACKNOWLEDGE REALITY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D74F2282-1C40-E244-DEC7-54A02376EC2D}"/>
                </a:ext>
              </a:extLst>
            </p:cNvPr>
            <p:cNvSpPr/>
            <p:nvPr/>
          </p:nvSpPr>
          <p:spPr>
            <a:xfrm>
              <a:off x="5197471" y="3095216"/>
              <a:ext cx="2025658" cy="339274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  <a:latin typeface="Gotham Narrow Book" pitchFamily="50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6EAC62-B320-B886-B841-D201B7D03E23}"/>
                </a:ext>
              </a:extLst>
            </p:cNvPr>
            <p:cNvSpPr txBox="1"/>
            <p:nvPr/>
          </p:nvSpPr>
          <p:spPr>
            <a:xfrm>
              <a:off x="5197469" y="3134160"/>
              <a:ext cx="2025659" cy="2927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Gotham Narrow Book" pitchFamily="50" charset="0"/>
                </a:rPr>
                <a:t>HOPE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44F1107B-82CA-5C80-0E53-87B60A80F52C}"/>
                </a:ext>
              </a:extLst>
            </p:cNvPr>
            <p:cNvSpPr/>
            <p:nvPr/>
          </p:nvSpPr>
          <p:spPr>
            <a:xfrm>
              <a:off x="5457422" y="3767575"/>
              <a:ext cx="2025658" cy="339274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  <a:latin typeface="Gotham Narrow Book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BFAF26-52E8-2AF7-680A-CFC18C8AC819}"/>
                </a:ext>
              </a:extLst>
            </p:cNvPr>
            <p:cNvSpPr txBox="1"/>
            <p:nvPr/>
          </p:nvSpPr>
          <p:spPr>
            <a:xfrm>
              <a:off x="5457420" y="3806519"/>
              <a:ext cx="2025659" cy="2927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Gotham Narrow Book" pitchFamily="50" charset="0"/>
                </a:rPr>
                <a:t>EXCUSES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AD5BC27B-F84E-7CC7-A15C-A1C52EB7163C}"/>
                </a:ext>
              </a:extLst>
            </p:cNvPr>
            <p:cNvSpPr/>
            <p:nvPr/>
          </p:nvSpPr>
          <p:spPr>
            <a:xfrm>
              <a:off x="5737874" y="4460994"/>
              <a:ext cx="2025658" cy="339274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  <a:latin typeface="Gotham Narrow Book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75F95E3-36BE-EBD1-B2CD-A90C8B336DEB}"/>
                </a:ext>
              </a:extLst>
            </p:cNvPr>
            <p:cNvSpPr txBox="1"/>
            <p:nvPr/>
          </p:nvSpPr>
          <p:spPr>
            <a:xfrm>
              <a:off x="5737872" y="4499938"/>
              <a:ext cx="2025659" cy="2927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Gotham Narrow Book" pitchFamily="50" charset="0"/>
                </a:rPr>
                <a:t>BLAME OTHERS</a:t>
              </a: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ADFDC104-1891-9E4C-9A57-6FDD9FBDA2E5}"/>
                </a:ext>
              </a:extLst>
            </p:cNvPr>
            <p:cNvSpPr/>
            <p:nvPr/>
          </p:nvSpPr>
          <p:spPr>
            <a:xfrm>
              <a:off x="6079750" y="5207878"/>
              <a:ext cx="2025658" cy="339274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  <a:latin typeface="Gotham Narrow Book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C286F75-5144-5621-9CE4-6478FC41C34D}"/>
                </a:ext>
              </a:extLst>
            </p:cNvPr>
            <p:cNvSpPr txBox="1"/>
            <p:nvPr/>
          </p:nvSpPr>
          <p:spPr>
            <a:xfrm>
              <a:off x="6079748" y="5246822"/>
              <a:ext cx="2025659" cy="2927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Gotham Narrow Book" pitchFamily="50" charset="0"/>
                </a:rPr>
                <a:t>UNAWARE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5ED50F5-4899-6507-8041-4FA5CA2E1676}"/>
                </a:ext>
              </a:extLst>
            </p:cNvPr>
            <p:cNvSpPr txBox="1"/>
            <p:nvPr/>
          </p:nvSpPr>
          <p:spPr>
            <a:xfrm>
              <a:off x="7022254" y="368022"/>
              <a:ext cx="3920782" cy="4511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/>
              <a:r>
                <a:rPr lang="en-GB" sz="1100" b="1" dirty="0">
                  <a:solidFill>
                    <a:schemeClr val="accent1"/>
                  </a:solidFill>
                  <a:latin typeface="Gotham Narrow Book" pitchFamily="50" charset="0"/>
                </a:rPr>
                <a:t>“I’m on it”</a:t>
              </a:r>
            </a:p>
            <a:p>
              <a:pPr algn="l"/>
              <a:r>
                <a:rPr lang="en-GB" sz="1100" dirty="0">
                  <a:solidFill>
                    <a:schemeClr val="accent2"/>
                  </a:solidFill>
                  <a:latin typeface="Gotham Narrow Book" pitchFamily="50" charset="0"/>
                </a:rPr>
                <a:t>Things happen because of you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06F804B-0C06-8815-4966-999EEF43C1D3}"/>
                </a:ext>
              </a:extLst>
            </p:cNvPr>
            <p:cNvSpPr txBox="1"/>
            <p:nvPr/>
          </p:nvSpPr>
          <p:spPr>
            <a:xfrm>
              <a:off x="7280617" y="1025441"/>
              <a:ext cx="3920782" cy="4511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/>
              <a:r>
                <a:rPr lang="en-GB" sz="1100" b="1" dirty="0">
                  <a:solidFill>
                    <a:schemeClr val="accent1"/>
                  </a:solidFill>
                  <a:latin typeface="Gotham Narrow Book" pitchFamily="50" charset="0"/>
                </a:rPr>
                <a:t>“Here’s what I’m going to do …”</a:t>
              </a:r>
            </a:p>
            <a:p>
              <a:pPr algn="l"/>
              <a:r>
                <a:rPr lang="en-GB" sz="1100" dirty="0">
                  <a:solidFill>
                    <a:schemeClr val="accent2"/>
                  </a:solidFill>
                  <a:latin typeface="Gotham Narrow Book" pitchFamily="50" charset="0"/>
                </a:rPr>
                <a:t>Committing to finding a way to do it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7831BF3-247B-9598-0476-C4A1FD85DE51}"/>
                </a:ext>
              </a:extLst>
            </p:cNvPr>
            <p:cNvSpPr txBox="1"/>
            <p:nvPr/>
          </p:nvSpPr>
          <p:spPr>
            <a:xfrm>
              <a:off x="7483079" y="1682434"/>
              <a:ext cx="3920782" cy="4511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/>
              <a:r>
                <a:rPr lang="en-GB" sz="1100" b="1" dirty="0">
                  <a:solidFill>
                    <a:schemeClr val="accent1"/>
                  </a:solidFill>
                  <a:latin typeface="Gotham Narrow Book" pitchFamily="50" charset="0"/>
                </a:rPr>
                <a:t>“I won’t make that mistake again”</a:t>
              </a:r>
            </a:p>
            <a:p>
              <a:pPr algn="l"/>
              <a:r>
                <a:rPr lang="en-GB" sz="1100" dirty="0">
                  <a:solidFill>
                    <a:schemeClr val="accent2"/>
                  </a:solidFill>
                  <a:latin typeface="Gotham Narrow Book" pitchFamily="50" charset="0"/>
                </a:rPr>
                <a:t>Taking ownership of the situation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3C2F496-6DD4-AD43-EA99-64966F979E40}"/>
                </a:ext>
              </a:extLst>
            </p:cNvPr>
            <p:cNvSpPr txBox="1"/>
            <p:nvPr/>
          </p:nvSpPr>
          <p:spPr>
            <a:xfrm>
              <a:off x="7739151" y="2373251"/>
              <a:ext cx="3920782" cy="4511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/>
              <a:r>
                <a:rPr lang="en-GB" sz="1100" b="1" dirty="0">
                  <a:solidFill>
                    <a:schemeClr val="accent1"/>
                  </a:solidFill>
                  <a:latin typeface="Gotham Narrow Book" pitchFamily="50" charset="0"/>
                </a:rPr>
                <a:t>“I should have done it / done it this way”</a:t>
              </a:r>
            </a:p>
            <a:p>
              <a:pPr algn="l"/>
              <a:r>
                <a:rPr lang="en-GB" sz="1100" dirty="0">
                  <a:solidFill>
                    <a:schemeClr val="accent2"/>
                  </a:solidFill>
                  <a:latin typeface="Gotham Narrow Book" pitchFamily="50" charset="0"/>
                </a:rPr>
                <a:t>Seeing situations for what they actually are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3BE4F6A-8886-3F3B-16A1-3DDEE66C0BF8}"/>
                </a:ext>
              </a:extLst>
            </p:cNvPr>
            <p:cNvSpPr txBox="1"/>
            <p:nvPr/>
          </p:nvSpPr>
          <p:spPr>
            <a:xfrm>
              <a:off x="8032752" y="3069084"/>
              <a:ext cx="3622381" cy="4511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/>
              <a:r>
                <a:rPr lang="en-GB" sz="1100" b="1" dirty="0">
                  <a:solidFill>
                    <a:schemeClr val="accent1"/>
                  </a:solidFill>
                  <a:latin typeface="Gotham Narrow Book" pitchFamily="50" charset="0"/>
                </a:rPr>
                <a:t>“Wait and see”</a:t>
              </a:r>
            </a:p>
            <a:p>
              <a:pPr algn="l"/>
              <a:r>
                <a:rPr lang="en-GB" sz="1100" dirty="0">
                  <a:solidFill>
                    <a:schemeClr val="accent2"/>
                  </a:solidFill>
                  <a:latin typeface="Gotham Narrow Book" pitchFamily="50" charset="0"/>
                </a:rPr>
                <a:t>Believing that a situation will change based on other factors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7FFDA02-7E42-41D5-F25F-1D0AFC4CB383}"/>
                </a:ext>
              </a:extLst>
            </p:cNvPr>
            <p:cNvSpPr txBox="1"/>
            <p:nvPr/>
          </p:nvSpPr>
          <p:spPr>
            <a:xfrm>
              <a:off x="8256986" y="3732305"/>
              <a:ext cx="2599795" cy="4511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/>
              <a:r>
                <a:rPr lang="en-GB" sz="1100" b="1" dirty="0">
                  <a:solidFill>
                    <a:schemeClr val="accent1"/>
                  </a:solidFill>
                  <a:latin typeface="Gotham Narrow Book" pitchFamily="50" charset="0"/>
                </a:rPr>
                <a:t>“Victim of circumstances”</a:t>
              </a:r>
            </a:p>
            <a:p>
              <a:pPr algn="l"/>
              <a:r>
                <a:rPr lang="en-GB" sz="1100" dirty="0">
                  <a:solidFill>
                    <a:schemeClr val="accent2"/>
                  </a:solidFill>
                  <a:latin typeface="Gotham Narrow Book" pitchFamily="50" charset="0"/>
                </a:rPr>
                <a:t>That’s the way we’ve always done it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95FDA09-56F7-635B-6717-0A563E12B743}"/>
                </a:ext>
              </a:extLst>
            </p:cNvPr>
            <p:cNvSpPr txBox="1"/>
            <p:nvPr/>
          </p:nvSpPr>
          <p:spPr>
            <a:xfrm>
              <a:off x="8509133" y="4441665"/>
              <a:ext cx="2095500" cy="4511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/>
              <a:r>
                <a:rPr lang="en-GB" sz="1100" b="1" dirty="0">
                  <a:solidFill>
                    <a:schemeClr val="accent1"/>
                  </a:solidFill>
                  <a:latin typeface="Gotham Narrow Book" pitchFamily="50" charset="0"/>
                </a:rPr>
                <a:t>“You weren’t clear”</a:t>
              </a:r>
            </a:p>
            <a:p>
              <a:pPr algn="l"/>
              <a:r>
                <a:rPr lang="en-GB" sz="1100" dirty="0">
                  <a:solidFill>
                    <a:schemeClr val="accent2"/>
                  </a:solidFill>
                  <a:latin typeface="Gotham Narrow Book" pitchFamily="50" charset="0"/>
                </a:rPr>
                <a:t>Pointing fingers at others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1A5AAE1-9605-EC0B-D4FE-EB2E49BB56C6}"/>
                </a:ext>
              </a:extLst>
            </p:cNvPr>
            <p:cNvSpPr txBox="1"/>
            <p:nvPr/>
          </p:nvSpPr>
          <p:spPr>
            <a:xfrm>
              <a:off x="8787068" y="5167594"/>
              <a:ext cx="2616793" cy="45116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/>
              <a:r>
                <a:rPr lang="en-GB" sz="1100" b="1" dirty="0">
                  <a:solidFill>
                    <a:schemeClr val="accent1"/>
                  </a:solidFill>
                  <a:latin typeface="Gotham Narrow Book" pitchFamily="50" charset="0"/>
                </a:rPr>
                <a:t>“I didn’t know”</a:t>
              </a:r>
            </a:p>
            <a:p>
              <a:pPr algn="l"/>
              <a:r>
                <a:rPr lang="en-GB" sz="1100" dirty="0">
                  <a:solidFill>
                    <a:schemeClr val="accent2"/>
                  </a:solidFill>
                  <a:latin typeface="Gotham Narrow Book" pitchFamily="50" charset="0"/>
                </a:rPr>
                <a:t>Pretend there’s no problem and ignore it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5641DB1-5C14-9B4D-D40E-99318908087E}"/>
              </a:ext>
            </a:extLst>
          </p:cNvPr>
          <p:cNvGrpSpPr/>
          <p:nvPr/>
        </p:nvGrpSpPr>
        <p:grpSpPr>
          <a:xfrm>
            <a:off x="-1" y="-1699"/>
            <a:ext cx="1268963" cy="5635752"/>
            <a:chOff x="-1" y="-1699"/>
            <a:chExt cx="1268963" cy="5635752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9B2BC96-EA4C-B562-D156-C5B50D648EF5}"/>
                </a:ext>
              </a:extLst>
            </p:cNvPr>
            <p:cNvSpPr/>
            <p:nvPr/>
          </p:nvSpPr>
          <p:spPr>
            <a:xfrm>
              <a:off x="-1" y="-1698"/>
              <a:ext cx="1268963" cy="56357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200">
                <a:solidFill>
                  <a:schemeClr val="tx1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9044ACA-8340-7598-696A-D50D2356B210}"/>
                </a:ext>
              </a:extLst>
            </p:cNvPr>
            <p:cNvSpPr txBox="1"/>
            <p:nvPr/>
          </p:nvSpPr>
          <p:spPr>
            <a:xfrm rot="16200000">
              <a:off x="-2183391" y="2181700"/>
              <a:ext cx="5635752" cy="1268953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3600" dirty="0">
                  <a:solidFill>
                    <a:schemeClr val="tx2"/>
                  </a:solidFill>
                  <a:latin typeface="Gotham Narrow Bold" pitchFamily="50" charset="0"/>
                </a:rPr>
                <a:t>‘MAKE IT HAPPEN’</a:t>
              </a:r>
            </a:p>
            <a:p>
              <a:pPr algn="ctr">
                <a:spcAft>
                  <a:spcPts val="600"/>
                </a:spcAft>
              </a:pPr>
              <a:r>
                <a:rPr lang="en-GB" sz="2400" dirty="0">
                  <a:solidFill>
                    <a:schemeClr val="tx2"/>
                  </a:solidFill>
                  <a:latin typeface="Gotham Narrow Bold" pitchFamily="50" charset="0"/>
                </a:rPr>
                <a:t>ACCOUNTABILITY LADDER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626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nex version larga beta">
            <a:hlinkClick r:id="" action="ppaction://media"/>
            <a:extLst>
              <a:ext uri="{FF2B5EF4-FFF2-40B4-BE49-F238E27FC236}">
                <a16:creationId xmlns:a16="http://schemas.microsoft.com/office/drawing/2014/main" id="{81E3CF75-6E70-670F-355D-6C4EA2EAB3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2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x in a tunnel&#10;&#10;Description automatically generated">
            <a:extLst>
              <a:ext uri="{FF2B5EF4-FFF2-40B4-BE49-F238E27FC236}">
                <a16:creationId xmlns:a16="http://schemas.microsoft.com/office/drawing/2014/main" id="{6C3266B8-343D-40A7-F2D8-3359A4D33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655"/>
            <a:ext cx="12192000" cy="69226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07570BE-6348-1610-E37A-528AC3D3670F}"/>
              </a:ext>
            </a:extLst>
          </p:cNvPr>
          <p:cNvSpPr/>
          <p:nvPr/>
        </p:nvSpPr>
        <p:spPr>
          <a:xfrm>
            <a:off x="0" y="-64656"/>
            <a:ext cx="12192000" cy="6922655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t" anchorCtr="0"/>
          <a:lstStyle/>
          <a:p>
            <a:pPr algn="l">
              <a:spcAft>
                <a:spcPts val="600"/>
              </a:spcAft>
            </a:pP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7F1A46-510C-2320-A548-ACCEDBDE3A72}"/>
              </a:ext>
            </a:extLst>
          </p:cNvPr>
          <p:cNvSpPr txBox="1"/>
          <p:nvPr/>
        </p:nvSpPr>
        <p:spPr>
          <a:xfrm>
            <a:off x="683491" y="458037"/>
            <a:ext cx="10825017" cy="484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800" dirty="0">
                <a:solidFill>
                  <a:schemeClr val="tx2"/>
                </a:solidFill>
                <a:latin typeface="Gotham Narrow Medium" pitchFamily="50" charset="0"/>
              </a:rPr>
              <a:t>COLLABORATE</a:t>
            </a:r>
            <a:endParaRPr lang="en-GB" sz="2400" dirty="0">
              <a:solidFill>
                <a:schemeClr val="tx2"/>
              </a:solidFill>
              <a:latin typeface="Gotham Narrow Medium" pitchFamily="50" charset="0"/>
            </a:endParaRPr>
          </a:p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chemeClr val="tx2"/>
                </a:solidFill>
                <a:effectLst/>
                <a:latin typeface="Gotham Narrow Book" pitchFamily="50" charset="0"/>
                <a:ea typeface="Calibri" panose="020F0502020204030204" pitchFamily="34" charset="0"/>
              </a:rPr>
              <a:t>Working together, sharing knowledge, ideas and connecting as a team</a:t>
            </a:r>
            <a:endParaRPr lang="en-GB" sz="2000" dirty="0">
              <a:solidFill>
                <a:schemeClr val="tx2"/>
              </a:solidFill>
              <a:latin typeface="Gotham Narrow Book" pitchFamily="50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094F57-20F3-CF42-4D69-0DF27EC49D19}"/>
              </a:ext>
            </a:extLst>
          </p:cNvPr>
          <p:cNvSpPr txBox="1"/>
          <p:nvPr/>
        </p:nvSpPr>
        <p:spPr>
          <a:xfrm>
            <a:off x="683491" y="1721788"/>
            <a:ext cx="10825017" cy="484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800" dirty="0">
                <a:solidFill>
                  <a:schemeClr val="tx2"/>
                </a:solidFill>
                <a:latin typeface="Gotham Narrow Medium" pitchFamily="50" charset="0"/>
              </a:rPr>
              <a:t>INNOVATE</a:t>
            </a:r>
            <a:endParaRPr lang="en-GB" sz="2400" dirty="0">
              <a:solidFill>
                <a:schemeClr val="tx2"/>
              </a:solidFill>
              <a:latin typeface="Gotham Narrow Medium" pitchFamily="50" charset="0"/>
            </a:endParaRPr>
          </a:p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chemeClr val="tx2"/>
                </a:solidFill>
                <a:effectLst/>
                <a:latin typeface="Gotham Narrow Book" pitchFamily="50" charset="0"/>
                <a:ea typeface="Calibri" panose="020F0502020204030204" pitchFamily="34" charset="0"/>
              </a:rPr>
              <a:t>Inspired by the latest trends and how technology can elevate our brand</a:t>
            </a:r>
            <a:r>
              <a:rPr lang="en-GB" sz="2000" dirty="0">
                <a:solidFill>
                  <a:schemeClr val="tx2"/>
                </a:solidFill>
                <a:latin typeface="Gotham Narrow Book" pitchFamily="50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365BF5-FE76-B91B-A72D-4DDE01416F32}"/>
              </a:ext>
            </a:extLst>
          </p:cNvPr>
          <p:cNvSpPr txBox="1"/>
          <p:nvPr/>
        </p:nvSpPr>
        <p:spPr>
          <a:xfrm>
            <a:off x="683491" y="2985539"/>
            <a:ext cx="10825017" cy="484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800" dirty="0">
                <a:solidFill>
                  <a:schemeClr val="tx2"/>
                </a:solidFill>
                <a:latin typeface="Gotham Narrow Medium" pitchFamily="50" charset="0"/>
              </a:rPr>
              <a:t>CREATE</a:t>
            </a:r>
            <a:endParaRPr lang="en-GB" sz="2400" dirty="0">
              <a:solidFill>
                <a:schemeClr val="tx2"/>
              </a:solidFill>
              <a:latin typeface="Gotham Narrow Medium" pitchFamily="50" charset="0"/>
            </a:endParaRPr>
          </a:p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chemeClr val="tx2"/>
                </a:solidFill>
                <a:effectLst/>
                <a:latin typeface="Gotham Narrow Book" pitchFamily="50" charset="0"/>
                <a:ea typeface="Calibri" panose="020F0502020204030204" pitchFamily="34" charset="0"/>
              </a:rPr>
              <a:t>Harnessing creativity to build lasting connections</a:t>
            </a:r>
            <a:endParaRPr lang="en-GB" sz="2400" dirty="0">
              <a:solidFill>
                <a:schemeClr val="tx2"/>
              </a:solidFill>
              <a:effectLst/>
              <a:latin typeface="Gotham Narrow Book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600"/>
              </a:spcAft>
            </a:pPr>
            <a:endParaRPr lang="en-GB" sz="2000" dirty="0">
              <a:solidFill>
                <a:schemeClr val="tx2"/>
              </a:solidFill>
              <a:latin typeface="Gotham Narrow Medium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EE6002-917A-0A5C-EB7D-498B3C85C481}"/>
              </a:ext>
            </a:extLst>
          </p:cNvPr>
          <p:cNvSpPr txBox="1"/>
          <p:nvPr/>
        </p:nvSpPr>
        <p:spPr>
          <a:xfrm>
            <a:off x="683491" y="4249290"/>
            <a:ext cx="10825017" cy="484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800" dirty="0">
                <a:solidFill>
                  <a:schemeClr val="tx2"/>
                </a:solidFill>
                <a:latin typeface="Gotham Narrow Medium" pitchFamily="50" charset="0"/>
              </a:rPr>
              <a:t>ACCELERATE</a:t>
            </a:r>
            <a:endParaRPr lang="en-GB" sz="2400" dirty="0">
              <a:solidFill>
                <a:schemeClr val="tx2"/>
              </a:solidFill>
              <a:latin typeface="Gotham Narrow Medium" pitchFamily="50" charset="0"/>
            </a:endParaRPr>
          </a:p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chemeClr val="tx2"/>
                </a:solidFill>
                <a:effectLst/>
                <a:latin typeface="Gotham Narrow Book" pitchFamily="50" charset="0"/>
                <a:ea typeface="Calibri" panose="020F0502020204030204" pitchFamily="34" charset="0"/>
              </a:rPr>
              <a:t>Agile thinking and actions developing the ultimate solutions</a:t>
            </a:r>
            <a:endParaRPr lang="en-GB" sz="2400" dirty="0">
              <a:solidFill>
                <a:schemeClr val="tx2"/>
              </a:solidFill>
              <a:effectLst/>
              <a:latin typeface="Gotham Narrow Book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chemeClr val="tx2"/>
                </a:solidFill>
                <a:latin typeface="Gotham Narrow Medium" pitchFamily="50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377BA5-FA9A-F955-8320-7E4E88A802DA}"/>
              </a:ext>
            </a:extLst>
          </p:cNvPr>
          <p:cNvSpPr txBox="1"/>
          <p:nvPr/>
        </p:nvSpPr>
        <p:spPr>
          <a:xfrm>
            <a:off x="683491" y="5513042"/>
            <a:ext cx="10825017" cy="484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800" dirty="0">
                <a:solidFill>
                  <a:schemeClr val="tx2"/>
                </a:solidFill>
                <a:latin typeface="Gotham Narrow Medium" pitchFamily="50" charset="0"/>
              </a:rPr>
              <a:t>ELEVATE</a:t>
            </a:r>
            <a:endParaRPr lang="en-GB" sz="2400" dirty="0">
              <a:solidFill>
                <a:schemeClr val="tx2"/>
              </a:solidFill>
              <a:latin typeface="Gotham Narrow Medium" pitchFamily="50" charset="0"/>
            </a:endParaRPr>
          </a:p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chemeClr val="tx2"/>
                </a:solidFill>
                <a:effectLst/>
                <a:latin typeface="Gotham Narrow Book" pitchFamily="50" charset="0"/>
                <a:ea typeface="Calibri" panose="020F0502020204030204" pitchFamily="34" charset="0"/>
              </a:rPr>
              <a:t>Being ambitious and believing we can be the best</a:t>
            </a:r>
            <a:r>
              <a:rPr lang="en-GB" sz="2000" dirty="0">
                <a:solidFill>
                  <a:schemeClr val="tx2"/>
                </a:solidFill>
                <a:latin typeface="Gotham Narrow Book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999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07A0C-5D7A-9C91-9D55-6DDB95126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6AC3F-2736-389E-A07A-2D285695C0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nex beta cuenta atrás">
            <a:hlinkClick r:id="" action="ppaction://media"/>
            <a:extLst>
              <a:ext uri="{FF2B5EF4-FFF2-40B4-BE49-F238E27FC236}">
                <a16:creationId xmlns:a16="http://schemas.microsoft.com/office/drawing/2014/main" id="{EA6D72FD-4246-9FA2-73CF-3491E46948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0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E62114-3ECA-F51C-4C38-D10568D452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7" r="35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61419ED-4C8D-A2B6-0B72-9407E652A32C}"/>
              </a:ext>
            </a:extLst>
          </p:cNvPr>
          <p:cNvSpPr/>
          <p:nvPr/>
        </p:nvSpPr>
        <p:spPr>
          <a:xfrm>
            <a:off x="0" y="5316278"/>
            <a:ext cx="12192000" cy="606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t" anchorCtr="0"/>
          <a:lstStyle/>
          <a:p>
            <a:pPr algn="ctr">
              <a:spcAft>
                <a:spcPts val="600"/>
              </a:spcAft>
            </a:pPr>
            <a:r>
              <a:rPr lang="en-GB" sz="2800" dirty="0">
                <a:solidFill>
                  <a:schemeClr val="bg2"/>
                </a:solidFill>
                <a:latin typeface="Gotham Narrow Medium" pitchFamily="50" charset="0"/>
              </a:rPr>
              <a:t>COLLABORATE </a:t>
            </a:r>
            <a:r>
              <a:rPr lang="en-GB" sz="2800" dirty="0">
                <a:solidFill>
                  <a:schemeClr val="accent1">
                    <a:lumMod val="40000"/>
                    <a:lumOff val="60000"/>
                  </a:schemeClr>
                </a:solidFill>
                <a:latin typeface="Gotham Narrow Medium" pitchFamily="50" charset="0"/>
              </a:rPr>
              <a:t>| </a:t>
            </a:r>
            <a:r>
              <a:rPr lang="en-GB" sz="2800" dirty="0">
                <a:solidFill>
                  <a:schemeClr val="bg2"/>
                </a:solidFill>
                <a:latin typeface="Gotham Narrow Medium" pitchFamily="50" charset="0"/>
              </a:rPr>
              <a:t>INNOVATE </a:t>
            </a:r>
            <a:r>
              <a:rPr lang="en-GB" sz="2800" dirty="0">
                <a:solidFill>
                  <a:schemeClr val="accent1">
                    <a:lumMod val="40000"/>
                    <a:lumOff val="60000"/>
                  </a:schemeClr>
                </a:solidFill>
                <a:latin typeface="Gotham Narrow Medium" pitchFamily="50" charset="0"/>
              </a:rPr>
              <a:t>|</a:t>
            </a:r>
            <a:r>
              <a:rPr lang="en-GB" sz="2800" dirty="0">
                <a:solidFill>
                  <a:schemeClr val="bg2"/>
                </a:solidFill>
                <a:latin typeface="Gotham Narrow Medium" pitchFamily="50" charset="0"/>
              </a:rPr>
              <a:t> CREATE </a:t>
            </a:r>
            <a:r>
              <a:rPr lang="en-GB" sz="2800" dirty="0">
                <a:solidFill>
                  <a:schemeClr val="accent1">
                    <a:lumMod val="40000"/>
                    <a:lumOff val="60000"/>
                  </a:schemeClr>
                </a:solidFill>
                <a:latin typeface="Gotham Narrow Medium" pitchFamily="50" charset="0"/>
              </a:rPr>
              <a:t>|</a:t>
            </a:r>
            <a:r>
              <a:rPr lang="en-GB" sz="2800" dirty="0">
                <a:solidFill>
                  <a:schemeClr val="bg2"/>
                </a:solidFill>
                <a:latin typeface="Gotham Narrow Medium" pitchFamily="50" charset="0"/>
              </a:rPr>
              <a:t> ACCELERATE </a:t>
            </a:r>
            <a:r>
              <a:rPr lang="en-GB" sz="2800" dirty="0">
                <a:solidFill>
                  <a:schemeClr val="accent1">
                    <a:lumMod val="40000"/>
                    <a:lumOff val="60000"/>
                  </a:schemeClr>
                </a:solidFill>
                <a:latin typeface="Gotham Narrow Medium" pitchFamily="50" charset="0"/>
              </a:rPr>
              <a:t>|</a:t>
            </a:r>
            <a:r>
              <a:rPr lang="en-GB" sz="2800" dirty="0">
                <a:solidFill>
                  <a:schemeClr val="bg2"/>
                </a:solidFill>
                <a:latin typeface="Gotham Narrow Medium" pitchFamily="50" charset="0"/>
              </a:rPr>
              <a:t> ELEVATE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A1BE53D-77C9-D7AB-8A0D-A28B8D6AD593}"/>
              </a:ext>
            </a:extLst>
          </p:cNvPr>
          <p:cNvSpPr/>
          <p:nvPr/>
        </p:nvSpPr>
        <p:spPr>
          <a:xfrm>
            <a:off x="4229100" y="1360962"/>
            <a:ext cx="3733800" cy="861237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 anchorCtr="0"/>
          <a:lstStyle/>
          <a:p>
            <a:pPr algn="ctr">
              <a:spcAft>
                <a:spcPts val="600"/>
              </a:spcAft>
            </a:pPr>
            <a:r>
              <a:rPr lang="en-GB" sz="3600" dirty="0">
                <a:solidFill>
                  <a:schemeClr val="tx2"/>
                </a:solidFill>
                <a:latin typeface="Gotham Narrow Medium" pitchFamily="50" charset="0"/>
              </a:rPr>
              <a:t>WELCOME TO …</a:t>
            </a:r>
          </a:p>
        </p:txBody>
      </p:sp>
    </p:spTree>
    <p:extLst>
      <p:ext uri="{BB962C8B-B14F-4D97-AF65-F5344CB8AC3E}">
        <p14:creationId xmlns:p14="http://schemas.microsoft.com/office/powerpoint/2010/main" val="522376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orking on a computer&#10;&#10;Description automatically generated">
            <a:extLst>
              <a:ext uri="{FF2B5EF4-FFF2-40B4-BE49-F238E27FC236}">
                <a16:creationId xmlns:a16="http://schemas.microsoft.com/office/drawing/2014/main" id="{EC89D48A-77E1-1E83-E39F-13C4B0A5A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34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21C3D60-DC3A-4FB5-369F-59DB0D664016}"/>
              </a:ext>
            </a:extLst>
          </p:cNvPr>
          <p:cNvCxnSpPr>
            <a:cxnSpLocks/>
          </p:cNvCxnSpPr>
          <p:nvPr/>
        </p:nvCxnSpPr>
        <p:spPr>
          <a:xfrm>
            <a:off x="6266125" y="2512580"/>
            <a:ext cx="21431" cy="226420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0B90145-5701-4A85-1BC2-6A4CFCF2A428}"/>
              </a:ext>
            </a:extLst>
          </p:cNvPr>
          <p:cNvGrpSpPr/>
          <p:nvPr/>
        </p:nvGrpSpPr>
        <p:grpSpPr>
          <a:xfrm>
            <a:off x="397161" y="1809750"/>
            <a:ext cx="7038111" cy="3418320"/>
            <a:chOff x="397161" y="1809750"/>
            <a:chExt cx="7038111" cy="341832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20163AC-3D17-0DE8-DB67-8D7FD0D08AA7}"/>
                </a:ext>
              </a:extLst>
            </p:cNvPr>
            <p:cNvSpPr txBox="1"/>
            <p:nvPr/>
          </p:nvSpPr>
          <p:spPr>
            <a:xfrm>
              <a:off x="397163" y="2438688"/>
              <a:ext cx="7038109" cy="27893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285750" indent="-285750" algn="l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/>
                <a:t>Keynote speech		J. Thomaz</a:t>
              </a:r>
            </a:p>
            <a:p>
              <a:pPr marL="285750" indent="-285750" algn="l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/>
                <a:t>Masters of Motion	N. Rankin</a:t>
              </a:r>
            </a:p>
            <a:p>
              <a:pPr marL="285750" indent="-285750" algn="l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/>
                <a:t>Communications	P. Navarro</a:t>
              </a:r>
            </a:p>
            <a:p>
              <a:pPr marL="285750" indent="-285750" algn="l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/>
                <a:t>Category		P. Navarro | R. Meijers</a:t>
              </a:r>
            </a:p>
            <a:p>
              <a:pPr marL="285750" indent="-285750" algn="l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/>
                <a:t>Cataloguing		P. Navarro</a:t>
              </a:r>
            </a:p>
            <a:p>
              <a:pPr marL="285750" indent="-285750" algn="l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/>
                <a:t>Workshop Solutions	M. Lagomarsini | P. Mitchell</a:t>
              </a:r>
            </a:p>
            <a:p>
              <a:pPr marL="285750" indent="-285750" algn="l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/>
                <a:t>Price &amp; Data		G. Kantor</a:t>
              </a:r>
            </a:p>
            <a:p>
              <a:pPr marL="285750" indent="-285750" algn="l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6565A6E-3D20-B7A7-C990-DF427E4002FC}"/>
                </a:ext>
              </a:extLst>
            </p:cNvPr>
            <p:cNvSpPr/>
            <p:nvPr/>
          </p:nvSpPr>
          <p:spPr>
            <a:xfrm>
              <a:off x="397161" y="1809750"/>
              <a:ext cx="5436000" cy="40957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ctr" anchorCtr="0"/>
            <a:lstStyle/>
            <a:p>
              <a:pPr algn="ctr">
                <a:spcAft>
                  <a:spcPts val="600"/>
                </a:spcAft>
              </a:pPr>
              <a:r>
                <a:rPr lang="en-GB" sz="3200" dirty="0">
                  <a:solidFill>
                    <a:schemeClr val="tx2"/>
                  </a:solidFill>
                  <a:latin typeface="Gotham Narrow Bold" pitchFamily="50" charset="0"/>
                </a:rPr>
                <a:t>MORNING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B0BF76-B1E2-8610-148D-A0573813ED4A}"/>
              </a:ext>
            </a:extLst>
          </p:cNvPr>
          <p:cNvGrpSpPr/>
          <p:nvPr/>
        </p:nvGrpSpPr>
        <p:grpSpPr>
          <a:xfrm>
            <a:off x="6650182" y="1809750"/>
            <a:ext cx="5421745" cy="1737302"/>
            <a:chOff x="6650182" y="1809750"/>
            <a:chExt cx="5421745" cy="173730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1E9068A-5C91-6492-7730-C40562AB7216}"/>
                </a:ext>
              </a:extLst>
            </p:cNvPr>
            <p:cNvSpPr txBox="1"/>
            <p:nvPr/>
          </p:nvSpPr>
          <p:spPr>
            <a:xfrm>
              <a:off x="6650182" y="2438688"/>
              <a:ext cx="5421745" cy="11083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285750" indent="-285750" algn="l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/>
                <a:t>Alpine introduction + Q&amp;A	L. Mazzocco</a:t>
              </a:r>
            </a:p>
            <a:p>
              <a:pPr marL="285750" indent="-285750" algn="l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/>
                <a:t>Alpine technical centre visit</a:t>
              </a:r>
            </a:p>
            <a:p>
              <a:pPr marL="285750" indent="-285750" algn="l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/>
                <a:t>Pit stop challenge</a:t>
              </a:r>
            </a:p>
            <a:p>
              <a:pPr marL="285750" indent="-285750" algn="l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/>
                <a:t>Simulator</a:t>
              </a:r>
            </a:p>
            <a:p>
              <a:pPr marL="285750" indent="-285750" algn="l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/>
                <a:t>Day close @ 17.15			</a:t>
              </a:r>
            </a:p>
            <a:p>
              <a:pPr marL="285750" indent="-285750" algn="l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/>
                <a:t>Welcome drink @ 19.30</a:t>
              </a:r>
            </a:p>
            <a:p>
              <a:pPr marL="285750" indent="-285750" algn="l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GB" dirty="0"/>
                <a:t>Dinner @ 20.00 </a:t>
              </a:r>
            </a:p>
            <a:p>
              <a:pPr algn="l">
                <a:spcAft>
                  <a:spcPts val="600"/>
                </a:spcAft>
              </a:pPr>
              <a:endParaRPr lang="en-GB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98905E8-454D-9E7C-5FA6-68054935777D}"/>
                </a:ext>
              </a:extLst>
            </p:cNvPr>
            <p:cNvSpPr/>
            <p:nvPr/>
          </p:nvSpPr>
          <p:spPr>
            <a:xfrm>
              <a:off x="6650182" y="1809750"/>
              <a:ext cx="5364000" cy="40957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ctr" anchorCtr="0"/>
            <a:lstStyle/>
            <a:p>
              <a:pPr algn="ctr">
                <a:spcAft>
                  <a:spcPts val="600"/>
                </a:spcAft>
              </a:pPr>
              <a:r>
                <a:rPr lang="en-GB" sz="3200" dirty="0">
                  <a:solidFill>
                    <a:schemeClr val="tx2"/>
                  </a:solidFill>
                  <a:latin typeface="Gotham Narrow Bold" pitchFamily="50" charset="0"/>
                </a:rPr>
                <a:t>AFTERNOON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5D501157-7D28-4FD0-B6E8-00031C6C421F}"/>
              </a:ext>
            </a:extLst>
          </p:cNvPr>
          <p:cNvSpPr/>
          <p:nvPr/>
        </p:nvSpPr>
        <p:spPr>
          <a:xfrm>
            <a:off x="3794521" y="233795"/>
            <a:ext cx="4645819" cy="685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 anchorCtr="0"/>
          <a:lstStyle/>
          <a:p>
            <a:pPr algn="ctr">
              <a:spcAft>
                <a:spcPts val="600"/>
              </a:spcAft>
            </a:pPr>
            <a:r>
              <a:rPr lang="en-GB" sz="4000" dirty="0">
                <a:solidFill>
                  <a:schemeClr val="tx2"/>
                </a:solidFill>
                <a:latin typeface="Gotham Narrow Bold" pitchFamily="50" charset="0"/>
              </a:rPr>
              <a:t>TODAY’S AGENDA</a:t>
            </a:r>
          </a:p>
        </p:txBody>
      </p:sp>
    </p:spTree>
    <p:extLst>
      <p:ext uri="{BB962C8B-B14F-4D97-AF65-F5344CB8AC3E}">
        <p14:creationId xmlns:p14="http://schemas.microsoft.com/office/powerpoint/2010/main" val="24972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590EB5-F5FF-12E1-D08B-BC00767B0534}"/>
              </a:ext>
            </a:extLst>
          </p:cNvPr>
          <p:cNvSpPr/>
          <p:nvPr/>
        </p:nvSpPr>
        <p:spPr>
          <a:xfrm>
            <a:off x="3794521" y="233795"/>
            <a:ext cx="4645819" cy="12070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 anchorCtr="0"/>
          <a:lstStyle/>
          <a:p>
            <a:pPr algn="ctr">
              <a:spcAft>
                <a:spcPts val="600"/>
              </a:spcAft>
            </a:pPr>
            <a:r>
              <a:rPr lang="en-GB" sz="4000" dirty="0">
                <a:solidFill>
                  <a:schemeClr val="tx2"/>
                </a:solidFill>
                <a:latin typeface="Gotham Narrow Bold" pitchFamily="50" charset="0"/>
              </a:rPr>
              <a:t>WORKSHOPS</a:t>
            </a:r>
          </a:p>
          <a:p>
            <a:pPr algn="ctr">
              <a:spcAft>
                <a:spcPts val="600"/>
              </a:spcAft>
            </a:pPr>
            <a:r>
              <a:rPr lang="en-GB" sz="4000" dirty="0">
                <a:solidFill>
                  <a:schemeClr val="tx2"/>
                </a:solidFill>
                <a:latin typeface="Gotham Narrow Bold" pitchFamily="50" charset="0"/>
              </a:rPr>
              <a:t>DAY 2 + 3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83F61DE-2AF3-5790-7198-F40B496E3CCA}"/>
              </a:ext>
            </a:extLst>
          </p:cNvPr>
          <p:cNvSpPr/>
          <p:nvPr/>
        </p:nvSpPr>
        <p:spPr>
          <a:xfrm>
            <a:off x="1968194" y="1949988"/>
            <a:ext cx="8280000" cy="485485"/>
          </a:xfrm>
          <a:prstGeom prst="roundRect">
            <a:avLst/>
          </a:prstGeom>
          <a:solidFill>
            <a:schemeClr val="tx2"/>
          </a:solidFill>
          <a:ln>
            <a:solidFill>
              <a:srgbClr val="FFFFFF"/>
            </a:solidFill>
          </a:ln>
          <a:effectLst>
            <a:glow rad="114300">
              <a:srgbClr val="69A4CF">
                <a:alpha val="7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2"/>
                </a:solidFill>
                <a:latin typeface="Gotham Narrow Book" pitchFamily="50" charset="0"/>
                <a:cs typeface="Arial"/>
              </a:rPr>
              <a:t>Voice of the customer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BCD569E-1DE6-88DD-3AAE-9D6BFECA7DB7}"/>
              </a:ext>
            </a:extLst>
          </p:cNvPr>
          <p:cNvSpPr/>
          <p:nvPr/>
        </p:nvSpPr>
        <p:spPr>
          <a:xfrm>
            <a:off x="1968194" y="2718797"/>
            <a:ext cx="8280000" cy="485485"/>
          </a:xfrm>
          <a:prstGeom prst="roundRect">
            <a:avLst/>
          </a:prstGeom>
          <a:solidFill>
            <a:schemeClr val="tx2"/>
          </a:solidFill>
          <a:ln>
            <a:solidFill>
              <a:srgbClr val="FFFFFF"/>
            </a:solidFill>
          </a:ln>
          <a:effectLst>
            <a:glow rad="114300">
              <a:srgbClr val="69A4CF">
                <a:alpha val="7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2"/>
                </a:solidFill>
                <a:latin typeface="Gotham Narrow Book" pitchFamily="50" charset="0"/>
                <a:cs typeface="Arial"/>
              </a:rPr>
              <a:t>Cataloguing excellence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59ECFD4-9D48-FB4D-0D67-FADE334ADECD}"/>
              </a:ext>
            </a:extLst>
          </p:cNvPr>
          <p:cNvSpPr/>
          <p:nvPr/>
        </p:nvSpPr>
        <p:spPr>
          <a:xfrm>
            <a:off x="1968194" y="3487606"/>
            <a:ext cx="8280000" cy="485485"/>
          </a:xfrm>
          <a:prstGeom prst="roundRect">
            <a:avLst/>
          </a:prstGeom>
          <a:solidFill>
            <a:schemeClr val="tx2"/>
          </a:solidFill>
          <a:ln>
            <a:solidFill>
              <a:srgbClr val="FFFFFF"/>
            </a:solidFill>
          </a:ln>
          <a:effectLst>
            <a:glow rad="114300">
              <a:srgbClr val="69A4CF">
                <a:alpha val="7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2"/>
                </a:solidFill>
                <a:latin typeface="Gotham Narrow Book" pitchFamily="50" charset="0"/>
                <a:cs typeface="Arial"/>
              </a:rPr>
              <a:t>Workshop Solutions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12AAC00-75B8-1D3E-C094-CF328F455FEE}"/>
              </a:ext>
            </a:extLst>
          </p:cNvPr>
          <p:cNvSpPr/>
          <p:nvPr/>
        </p:nvSpPr>
        <p:spPr>
          <a:xfrm>
            <a:off x="1968194" y="4256415"/>
            <a:ext cx="8280000" cy="485485"/>
          </a:xfrm>
          <a:prstGeom prst="roundRect">
            <a:avLst/>
          </a:prstGeom>
          <a:solidFill>
            <a:schemeClr val="tx2"/>
          </a:solidFill>
          <a:ln>
            <a:solidFill>
              <a:srgbClr val="FFFFFF"/>
            </a:solidFill>
          </a:ln>
          <a:effectLst>
            <a:glow rad="114300">
              <a:srgbClr val="69A4CF">
                <a:alpha val="7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2"/>
                </a:solidFill>
                <a:latin typeface="Gotham Narrow Book" pitchFamily="50" charset="0"/>
                <a:cs typeface="Arial"/>
              </a:rPr>
              <a:t>Brand and marketing trends + technology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1B767DC-1CE9-6EFC-68A7-025E8EE57E5A}"/>
              </a:ext>
            </a:extLst>
          </p:cNvPr>
          <p:cNvSpPr/>
          <p:nvPr/>
        </p:nvSpPr>
        <p:spPr>
          <a:xfrm>
            <a:off x="1968194" y="5025222"/>
            <a:ext cx="8280000" cy="485485"/>
          </a:xfrm>
          <a:prstGeom prst="roundRect">
            <a:avLst/>
          </a:prstGeom>
          <a:solidFill>
            <a:schemeClr val="tx2"/>
          </a:solidFill>
          <a:ln>
            <a:solidFill>
              <a:srgbClr val="FFFFFF"/>
            </a:solidFill>
          </a:ln>
          <a:effectLst>
            <a:glow rad="114300">
              <a:srgbClr val="69A4CF">
                <a:alpha val="7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2"/>
                </a:solidFill>
                <a:latin typeface="Gotham Narrow Book" pitchFamily="50" charset="0"/>
                <a:cs typeface="Arial"/>
              </a:rPr>
              <a:t>Product expansion &amp; product launch effectiveness</a:t>
            </a:r>
          </a:p>
        </p:txBody>
      </p:sp>
    </p:spTree>
    <p:extLst>
      <p:ext uri="{BB962C8B-B14F-4D97-AF65-F5344CB8AC3E}">
        <p14:creationId xmlns:p14="http://schemas.microsoft.com/office/powerpoint/2010/main" val="375170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D501157-7D28-4FD0-B6E8-00031C6C421F}"/>
              </a:ext>
            </a:extLst>
          </p:cNvPr>
          <p:cNvSpPr/>
          <p:nvPr/>
        </p:nvSpPr>
        <p:spPr>
          <a:xfrm>
            <a:off x="1948872" y="297868"/>
            <a:ext cx="8294255" cy="685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 anchorCtr="0"/>
          <a:lstStyle/>
          <a:p>
            <a:pPr algn="ctr">
              <a:spcAft>
                <a:spcPts val="600"/>
              </a:spcAft>
            </a:pPr>
            <a:r>
              <a:rPr lang="en-GB" sz="4000" dirty="0">
                <a:solidFill>
                  <a:schemeClr val="tx2"/>
                </a:solidFill>
                <a:latin typeface="Gotham Narrow Bold" pitchFamily="50" charset="0"/>
              </a:rPr>
              <a:t>WHAT IS EXPECTED FROM YOU …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CA2F163-EDD0-8F2C-4171-56111679C989}"/>
              </a:ext>
            </a:extLst>
          </p:cNvPr>
          <p:cNvGrpSpPr/>
          <p:nvPr/>
        </p:nvGrpSpPr>
        <p:grpSpPr>
          <a:xfrm>
            <a:off x="2272143" y="1551711"/>
            <a:ext cx="6604000" cy="794328"/>
            <a:chOff x="2050473" y="2050473"/>
            <a:chExt cx="7638472" cy="55418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E1F16E3-E225-644C-2F74-24189DEDBDAD}"/>
                </a:ext>
              </a:extLst>
            </p:cNvPr>
            <p:cNvSpPr/>
            <p:nvPr/>
          </p:nvSpPr>
          <p:spPr>
            <a:xfrm>
              <a:off x="2050473" y="2050473"/>
              <a:ext cx="7638472" cy="55418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  <a:latin typeface="Gotham Narrow Medium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E3DD52-93C5-82E4-2629-98983F637140}"/>
                </a:ext>
              </a:extLst>
            </p:cNvPr>
            <p:cNvSpPr txBox="1"/>
            <p:nvPr/>
          </p:nvSpPr>
          <p:spPr>
            <a:xfrm>
              <a:off x="2050473" y="2050473"/>
              <a:ext cx="7638472" cy="55418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3200" dirty="0">
                  <a:solidFill>
                    <a:schemeClr val="accent1"/>
                  </a:solidFill>
                  <a:latin typeface="Gotham Narrow Medium" pitchFamily="50" charset="0"/>
                </a:rPr>
                <a:t>Engage</a:t>
              </a:r>
              <a:r>
                <a:rPr lang="en-GB" sz="3200" dirty="0">
                  <a:solidFill>
                    <a:schemeClr val="accent2"/>
                  </a:solidFill>
                  <a:latin typeface="Gotham Narrow Medium" pitchFamily="50" charset="0"/>
                </a:rPr>
                <a:t>, be curious, ask </a:t>
              </a:r>
              <a:r>
                <a:rPr lang="en-GB" sz="3200" dirty="0">
                  <a:solidFill>
                    <a:schemeClr val="accent1"/>
                  </a:solidFill>
                  <a:latin typeface="Gotham Narrow Medium" pitchFamily="50" charset="0"/>
                </a:rPr>
                <a:t>questions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A8B70B5-0818-A228-742E-556D3ED36C35}"/>
              </a:ext>
            </a:extLst>
          </p:cNvPr>
          <p:cNvGrpSpPr/>
          <p:nvPr/>
        </p:nvGrpSpPr>
        <p:grpSpPr>
          <a:xfrm>
            <a:off x="3147288" y="2346038"/>
            <a:ext cx="6855694" cy="794328"/>
            <a:chOff x="2886363" y="2604654"/>
            <a:chExt cx="7638473" cy="55418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294ABA2-0066-D7AB-7015-668DDB660434}"/>
                </a:ext>
              </a:extLst>
            </p:cNvPr>
            <p:cNvSpPr/>
            <p:nvPr/>
          </p:nvSpPr>
          <p:spPr>
            <a:xfrm>
              <a:off x="2886364" y="2604654"/>
              <a:ext cx="7638472" cy="55418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t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  <a:latin typeface="Gotham Narrow Medium" pitchFamily="50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3E32B2-926E-F85C-14DD-DB2457CFF283}"/>
                </a:ext>
              </a:extLst>
            </p:cNvPr>
            <p:cNvSpPr txBox="1"/>
            <p:nvPr/>
          </p:nvSpPr>
          <p:spPr>
            <a:xfrm>
              <a:off x="2886363" y="2604654"/>
              <a:ext cx="7638472" cy="5541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3200" dirty="0">
                  <a:solidFill>
                    <a:schemeClr val="accent2"/>
                  </a:solidFill>
                  <a:latin typeface="Gotham Narrow Medium" pitchFamily="50" charset="0"/>
                </a:rPr>
                <a:t>Bring your </a:t>
              </a:r>
              <a:r>
                <a:rPr lang="en-GB" sz="3200" dirty="0">
                  <a:solidFill>
                    <a:schemeClr val="accent1"/>
                  </a:solidFill>
                  <a:latin typeface="Gotham Narrow Medium" pitchFamily="50" charset="0"/>
                </a:rPr>
                <a:t>energy</a:t>
              </a:r>
              <a:r>
                <a:rPr lang="en-GB" sz="3200" dirty="0">
                  <a:solidFill>
                    <a:schemeClr val="accent2"/>
                  </a:solidFill>
                  <a:latin typeface="Gotham Narrow Medium" pitchFamily="50" charset="0"/>
                </a:rPr>
                <a:t> and </a:t>
              </a:r>
              <a:r>
                <a:rPr lang="en-GB" sz="3200" dirty="0">
                  <a:solidFill>
                    <a:schemeClr val="accent1"/>
                  </a:solidFill>
                  <a:latin typeface="Gotham Narrow Medium" pitchFamily="50" charset="0"/>
                </a:rPr>
                <a:t>enthusiasm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915E376-B003-D5B4-BB7F-52346B41EF23}"/>
              </a:ext>
            </a:extLst>
          </p:cNvPr>
          <p:cNvGrpSpPr/>
          <p:nvPr/>
        </p:nvGrpSpPr>
        <p:grpSpPr>
          <a:xfrm>
            <a:off x="1644073" y="3140365"/>
            <a:ext cx="7481454" cy="803567"/>
            <a:chOff x="1015999" y="3158835"/>
            <a:chExt cx="7638474" cy="55418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C7A2BD8-2AF9-37AD-F6FA-ECAAB66DD37F}"/>
                </a:ext>
              </a:extLst>
            </p:cNvPr>
            <p:cNvSpPr/>
            <p:nvPr/>
          </p:nvSpPr>
          <p:spPr>
            <a:xfrm>
              <a:off x="1016001" y="3158835"/>
              <a:ext cx="7638472" cy="55418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ctr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  <a:latin typeface="Gotham Narrow Medium" pitchFamily="50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406D05C-020D-9053-8E44-778FFB1F000D}"/>
                </a:ext>
              </a:extLst>
            </p:cNvPr>
            <p:cNvSpPr txBox="1"/>
            <p:nvPr/>
          </p:nvSpPr>
          <p:spPr>
            <a:xfrm>
              <a:off x="1015999" y="3158835"/>
              <a:ext cx="7638474" cy="5541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3200" dirty="0">
                  <a:solidFill>
                    <a:schemeClr val="accent1"/>
                  </a:solidFill>
                  <a:latin typeface="Gotham Narrow Medium" pitchFamily="50" charset="0"/>
                </a:rPr>
                <a:t>Minimise distractions </a:t>
              </a:r>
              <a:r>
                <a:rPr lang="en-GB" sz="3200" dirty="0">
                  <a:solidFill>
                    <a:schemeClr val="accent2"/>
                  </a:solidFill>
                  <a:latin typeface="Gotham Narrow Medium" pitchFamily="50" charset="0"/>
                </a:rPr>
                <a:t>during sessions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E3D22A2-9391-48AB-AB5D-E2E7E6E53711}"/>
              </a:ext>
            </a:extLst>
          </p:cNvPr>
          <p:cNvGrpSpPr/>
          <p:nvPr/>
        </p:nvGrpSpPr>
        <p:grpSpPr>
          <a:xfrm>
            <a:off x="2512291" y="3943932"/>
            <a:ext cx="7887851" cy="803567"/>
            <a:chOff x="2050472" y="2050473"/>
            <a:chExt cx="7638473" cy="55418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84CE936-DF2B-B3DF-B979-9B08B11FAF88}"/>
                </a:ext>
              </a:extLst>
            </p:cNvPr>
            <p:cNvSpPr/>
            <p:nvPr/>
          </p:nvSpPr>
          <p:spPr>
            <a:xfrm>
              <a:off x="2050473" y="2050473"/>
              <a:ext cx="7638472" cy="55418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ctr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  <a:latin typeface="Gotham Narrow Medium" pitchFamily="50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5B4BA9-BB0E-CCE5-E02E-38B21ACD66FA}"/>
                </a:ext>
              </a:extLst>
            </p:cNvPr>
            <p:cNvSpPr txBox="1"/>
            <p:nvPr/>
          </p:nvSpPr>
          <p:spPr>
            <a:xfrm>
              <a:off x="2050472" y="2050473"/>
              <a:ext cx="7638471" cy="5541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3200" dirty="0">
                  <a:solidFill>
                    <a:schemeClr val="accent1"/>
                  </a:solidFill>
                  <a:latin typeface="Gotham Narrow Medium" pitchFamily="50" charset="0"/>
                </a:rPr>
                <a:t>Be respectful </a:t>
              </a:r>
              <a:r>
                <a:rPr lang="en-GB" sz="3200" dirty="0">
                  <a:solidFill>
                    <a:schemeClr val="accent2"/>
                  </a:solidFill>
                  <a:latin typeface="Gotham Narrow Medium" pitchFamily="50" charset="0"/>
                </a:rPr>
                <a:t>when others are talking</a:t>
              </a:r>
              <a:endParaRPr lang="en-GB" sz="3200" dirty="0">
                <a:solidFill>
                  <a:schemeClr val="accent1"/>
                </a:solidFill>
                <a:latin typeface="Gotham Narrow Medium" pitchFamily="50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E1232EC-4BD9-618A-9E6D-740552953B86}"/>
              </a:ext>
            </a:extLst>
          </p:cNvPr>
          <p:cNvGrpSpPr/>
          <p:nvPr/>
        </p:nvGrpSpPr>
        <p:grpSpPr>
          <a:xfrm>
            <a:off x="3147287" y="4738258"/>
            <a:ext cx="6532422" cy="803567"/>
            <a:chOff x="2050473" y="2050473"/>
            <a:chExt cx="7638472" cy="55418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E605C4E-0516-7353-9E7F-3DE31DF05DCE}"/>
                </a:ext>
              </a:extLst>
            </p:cNvPr>
            <p:cNvSpPr/>
            <p:nvPr/>
          </p:nvSpPr>
          <p:spPr>
            <a:xfrm>
              <a:off x="2050473" y="2050473"/>
              <a:ext cx="7638472" cy="55418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Ins="182880" bIns="91440" rtlCol="0" anchor="ctr" anchorCtr="0"/>
            <a:lstStyle/>
            <a:p>
              <a:pPr algn="l">
                <a:spcAft>
                  <a:spcPts val="600"/>
                </a:spcAft>
              </a:pPr>
              <a:endParaRPr lang="en-GB" sz="1600">
                <a:solidFill>
                  <a:schemeClr val="tx1"/>
                </a:solidFill>
                <a:latin typeface="Gotham Narrow Medium" pitchFamily="50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C0B28E5-E8A6-59A2-62EA-171D284456B8}"/>
                </a:ext>
              </a:extLst>
            </p:cNvPr>
            <p:cNvSpPr txBox="1"/>
            <p:nvPr/>
          </p:nvSpPr>
          <p:spPr>
            <a:xfrm>
              <a:off x="2050473" y="2050473"/>
              <a:ext cx="7451661" cy="5541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3200" dirty="0">
                  <a:solidFill>
                    <a:schemeClr val="accent1"/>
                  </a:solidFill>
                  <a:latin typeface="Gotham Narrow Medium" pitchFamily="50" charset="0"/>
                </a:rPr>
                <a:t>Be a part of the marketing journey!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175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77620-7759-E5F6-7450-E6EAC9B3B59D}"/>
              </a:ext>
            </a:extLst>
          </p:cNvPr>
          <p:cNvSpPr/>
          <p:nvPr/>
        </p:nvSpPr>
        <p:spPr>
          <a:xfrm>
            <a:off x="3794521" y="233795"/>
            <a:ext cx="4645819" cy="685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 anchorCtr="0"/>
          <a:lstStyle/>
          <a:p>
            <a:pPr algn="ctr">
              <a:spcAft>
                <a:spcPts val="600"/>
              </a:spcAft>
            </a:pPr>
            <a:r>
              <a:rPr lang="en-GB" sz="4000" dirty="0">
                <a:solidFill>
                  <a:schemeClr val="tx2"/>
                </a:solidFill>
                <a:latin typeface="Gotham Narrow Bold" pitchFamily="50" charset="0"/>
              </a:rPr>
              <a:t>QUESTIONS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69B4F67-E140-FBF7-9A63-2F798328A19A}"/>
              </a:ext>
            </a:extLst>
          </p:cNvPr>
          <p:cNvSpPr/>
          <p:nvPr/>
        </p:nvSpPr>
        <p:spPr>
          <a:xfrm>
            <a:off x="1690577" y="947303"/>
            <a:ext cx="8846288" cy="685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 anchorCtr="0"/>
          <a:lstStyle/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chemeClr val="bg2"/>
                </a:solidFill>
                <a:latin typeface="Gotham Narrow Medium" pitchFamily="50" charset="0"/>
              </a:rPr>
              <a:t>Use the ‘ask a question’ function on the CONNEX24 landing page</a:t>
            </a:r>
          </a:p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chemeClr val="bg2"/>
                </a:solidFill>
                <a:latin typeface="Gotham Narrow Medium" pitchFamily="50" charset="0"/>
              </a:rPr>
              <a:t>Password: CONNEX24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72EBA8-C2A1-CAB2-915B-CCB7F1A76077}"/>
              </a:ext>
            </a:extLst>
          </p:cNvPr>
          <p:cNvSpPr/>
          <p:nvPr/>
        </p:nvSpPr>
        <p:spPr>
          <a:xfrm>
            <a:off x="2753832" y="5601222"/>
            <a:ext cx="6613452" cy="3784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 anchorCtr="0"/>
          <a:lstStyle/>
          <a:p>
            <a:pPr algn="ctr">
              <a:spcAft>
                <a:spcPts val="600"/>
              </a:spcAft>
            </a:pPr>
            <a:r>
              <a:rPr lang="en-GB" sz="1600" dirty="0">
                <a:solidFill>
                  <a:schemeClr val="bg2"/>
                </a:solidFill>
                <a:latin typeface="Gotham Narrow Book" pitchFamily="50" charset="0"/>
              </a:rPr>
              <a:t>No questions </a:t>
            </a:r>
            <a:r>
              <a:rPr lang="en-GB" sz="1600" u="sng" dirty="0">
                <a:solidFill>
                  <a:schemeClr val="bg2"/>
                </a:solidFill>
                <a:latin typeface="Gotham Narrow Book" pitchFamily="50" charset="0"/>
              </a:rPr>
              <a:t>during</a:t>
            </a:r>
            <a:r>
              <a:rPr lang="en-GB" sz="1600" dirty="0">
                <a:solidFill>
                  <a:schemeClr val="bg2"/>
                </a:solidFill>
                <a:latin typeface="Gotham Narrow Book" pitchFamily="50" charset="0"/>
              </a:rPr>
              <a:t> today’s presentations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74B1B6-D93C-657B-AD19-103925DD0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728" y="1660811"/>
            <a:ext cx="3908543" cy="39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302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 up of a car's tail light&#10;&#10;Description automatically generated">
            <a:extLst>
              <a:ext uri="{FF2B5EF4-FFF2-40B4-BE49-F238E27FC236}">
                <a16:creationId xmlns:a16="http://schemas.microsoft.com/office/drawing/2014/main" id="{3FF35828-6553-6B60-42D1-41D182BEF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6ECA333-B0BA-1D85-D4BE-5F7BCE77CE16}"/>
              </a:ext>
            </a:extLst>
          </p:cNvPr>
          <p:cNvSpPr/>
          <p:nvPr/>
        </p:nvSpPr>
        <p:spPr>
          <a:xfrm>
            <a:off x="3404633" y="4997297"/>
            <a:ext cx="5382733" cy="861237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 anchorCtr="0"/>
          <a:lstStyle/>
          <a:p>
            <a:pPr algn="ctr">
              <a:spcAft>
                <a:spcPts val="600"/>
              </a:spcAft>
            </a:pPr>
            <a:r>
              <a:rPr lang="en-GB" sz="3600" dirty="0">
                <a:solidFill>
                  <a:schemeClr val="tx2"/>
                </a:solidFill>
                <a:latin typeface="Gotham Narrow Medium" pitchFamily="50" charset="0"/>
              </a:rPr>
              <a:t>LET’S GET STARTED …</a:t>
            </a:r>
          </a:p>
        </p:txBody>
      </p:sp>
    </p:spTree>
    <p:extLst>
      <p:ext uri="{BB962C8B-B14F-4D97-AF65-F5344CB8AC3E}">
        <p14:creationId xmlns:p14="http://schemas.microsoft.com/office/powerpoint/2010/main" val="39779024"/>
      </p:ext>
    </p:extLst>
  </p:cSld>
  <p:clrMapOvr>
    <a:masterClrMapping/>
  </p:clrMapOvr>
</p:sld>
</file>

<file path=ppt/theme/theme1.xml><?xml version="1.0" encoding="utf-8"?>
<a:theme xmlns:a="http://schemas.openxmlformats.org/drawingml/2006/main" name="2_PHINIA">
  <a:themeElements>
    <a:clrScheme name="Custom 15">
      <a:dk1>
        <a:srgbClr val="0000FF"/>
      </a:dk1>
      <a:lt1>
        <a:srgbClr val="FFFFFF"/>
      </a:lt1>
      <a:dk2>
        <a:srgbClr val="FFFFFF"/>
      </a:dk2>
      <a:lt2>
        <a:srgbClr val="242852"/>
      </a:lt2>
      <a:accent1>
        <a:srgbClr val="0000FF"/>
      </a:accent1>
      <a:accent2>
        <a:srgbClr val="000000"/>
      </a:accent2>
      <a:accent3>
        <a:srgbClr val="FFFFFF"/>
      </a:accent3>
      <a:accent4>
        <a:srgbClr val="01AFEF"/>
      </a:accent4>
      <a:accent5>
        <a:srgbClr val="E6E6E6"/>
      </a:accent5>
      <a:accent6>
        <a:srgbClr val="B3B3B3"/>
      </a:accent6>
      <a:hlink>
        <a:srgbClr val="9454C3"/>
      </a:hlink>
      <a:folHlink>
        <a:srgbClr val="3EBBF0"/>
      </a:folHlink>
    </a:clrScheme>
    <a:fontScheme name="Custom 1">
      <a:majorFont>
        <a:latin typeface="Franklin Gothic Medium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lIns="182880" tIns="91440" rIns="182880" bIns="91440" rtlCol="0" anchor="t" anchorCtr="0"/>
      <a:lstStyle>
        <a:defPPr algn="l">
          <a:spcAft>
            <a:spcPts val="600"/>
          </a:spcAft>
          <a:defRPr sz="160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spcAft>
            <a:spcPts val="600"/>
          </a:spcAft>
          <a:defRPr sz="1600"/>
        </a:defPPr>
      </a:lstStyle>
    </a:txDef>
  </a:objectDefaults>
  <a:extraClrSchemeLst/>
  <a:extLst>
    <a:ext uri="{05A4C25C-085E-4340-85A3-A5531E510DB2}">
      <thm15:themeFamily xmlns:thm15="http://schemas.microsoft.com/office/thememl/2012/main" name="phinia_powerpoint_template_230519" id="{B96C13C4-5132-4E55-96CD-4329DE37CB33}" vid="{570FA55B-1D6F-4F6F-A1CB-273DAB6E9A0B}"/>
    </a:ext>
  </a:extLst>
</a:theme>
</file>

<file path=ppt/theme/theme2.xml><?xml version="1.0" encoding="utf-8"?>
<a:theme xmlns:a="http://schemas.openxmlformats.org/drawingml/2006/main" name="PHINIA">
  <a:themeElements>
    <a:clrScheme name="PHINIA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1D1D"/>
      </a:accent1>
      <a:accent2>
        <a:srgbClr val="000000"/>
      </a:accent2>
      <a:accent3>
        <a:srgbClr val="541C3E"/>
      </a:accent3>
      <a:accent4>
        <a:srgbClr val="B3B3B3"/>
      </a:accent4>
      <a:accent5>
        <a:srgbClr val="808080"/>
      </a:accent5>
      <a:accent6>
        <a:srgbClr val="E6E6E6"/>
      </a:accent6>
      <a:hlink>
        <a:srgbClr val="000000"/>
      </a:hlink>
      <a:folHlink>
        <a:srgbClr val="000000"/>
      </a:folHlink>
    </a:clrScheme>
    <a:fontScheme name="Phinia">
      <a:majorFont>
        <a:latin typeface="Franklin Gothic Medium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t" anchorCtr="0"/>
      <a:lstStyle>
        <a:defPPr algn="l">
          <a:spcAft>
            <a:spcPts val="400"/>
          </a:spcAft>
          <a:defRPr sz="140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spcAft>
            <a:spcPts val="400"/>
          </a:spcAft>
          <a:defRPr sz="1400"/>
        </a:defPPr>
      </a:lstStyle>
    </a:txDef>
  </a:objectDefaults>
  <a:extraClrSchemeLst/>
  <a:extLst>
    <a:ext uri="{05A4C25C-085E-4340-85A3-A5531E510DB2}">
      <thm15:themeFamily xmlns:thm15="http://schemas.microsoft.com/office/thememl/2012/main" name="bw_ppt_template_WITH INVESTOR_230426" id="{32337697-E826-4145-A1DF-A8F52CEC4674}" vid="{270F5849-61E3-CA45-9632-67F948AEE093}"/>
    </a:ext>
  </a:extLst>
</a:theme>
</file>

<file path=ppt/theme/theme3.xml><?xml version="1.0" encoding="utf-8"?>
<a:theme xmlns:a="http://schemas.openxmlformats.org/drawingml/2006/main" name="PHINIA">
  <a:themeElements>
    <a:clrScheme name="PHINIA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1D1D"/>
      </a:accent1>
      <a:accent2>
        <a:srgbClr val="000000"/>
      </a:accent2>
      <a:accent3>
        <a:srgbClr val="541C3E"/>
      </a:accent3>
      <a:accent4>
        <a:srgbClr val="B3B3B3"/>
      </a:accent4>
      <a:accent5>
        <a:srgbClr val="808080"/>
      </a:accent5>
      <a:accent6>
        <a:srgbClr val="E6E6E6"/>
      </a:accent6>
      <a:hlink>
        <a:srgbClr val="000000"/>
      </a:hlink>
      <a:folHlink>
        <a:srgbClr val="000000"/>
      </a:folHlink>
    </a:clrScheme>
    <a:fontScheme name="Phinia">
      <a:majorFont>
        <a:latin typeface="Franklin Gothic Medium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t" anchorCtr="0"/>
      <a:lstStyle>
        <a:defPPr algn="l">
          <a:spcAft>
            <a:spcPts val="400"/>
          </a:spcAft>
          <a:defRPr sz="140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spcAft>
            <a:spcPts val="400"/>
          </a:spcAft>
          <a:defRPr sz="1400"/>
        </a:defPPr>
      </a:lstStyle>
    </a:txDef>
  </a:objectDefaults>
  <a:extraClrSchemeLst/>
  <a:extLst>
    <a:ext uri="{05A4C25C-085E-4340-85A3-A5531E510DB2}">
      <thm15:themeFamily xmlns:thm15="http://schemas.microsoft.com/office/thememl/2012/main" name="bw_ppt_template_WITH INVESTOR_230426" id="{32337697-E826-4145-A1DF-A8F52CEC4674}" vid="{270F5849-61E3-CA45-9632-67F948AEE09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f3e3a41-9d52-49cd-9c7a-6fa685426b1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1F2557F264A6428F39B462E79EFD44" ma:contentTypeVersion="16" ma:contentTypeDescription="Create a new document." ma:contentTypeScope="" ma:versionID="289f59c75fe09c37827ef235e6b4bf9d">
  <xsd:schema xmlns:xsd="http://www.w3.org/2001/XMLSchema" xmlns:xs="http://www.w3.org/2001/XMLSchema" xmlns:p="http://schemas.microsoft.com/office/2006/metadata/properties" xmlns:ns3="0f3e3a41-9d52-49cd-9c7a-6fa685426b13" xmlns:ns4="ad10a89d-7a15-40a9-939c-291bf767f673" targetNamespace="http://schemas.microsoft.com/office/2006/metadata/properties" ma:root="true" ma:fieldsID="a74acbf012f0c954294620aa2279378a" ns3:_="" ns4:_="">
    <xsd:import namespace="0f3e3a41-9d52-49cd-9c7a-6fa685426b13"/>
    <xsd:import namespace="ad10a89d-7a15-40a9-939c-291bf767f6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3e3a41-9d52-49cd-9c7a-6fa685426b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10a89d-7a15-40a9-939c-291bf767f67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3607BE-0962-4897-B858-6E4C2AE6EBCD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ad10a89d-7a15-40a9-939c-291bf767f673"/>
    <ds:schemaRef ds:uri="0f3e3a41-9d52-49cd-9c7a-6fa685426b1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5E08B80-FABA-4161-A732-8DBC0D68B8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3e3a41-9d52-49cd-9c7a-6fa685426b13"/>
    <ds:schemaRef ds:uri="ad10a89d-7a15-40a9-939c-291bf767f6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8AD99F-6D0E-46C2-8DD4-4C27344095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phinia_powerpoint_template_230519</Template>
  <TotalTime>14938</TotalTime>
  <Words>542</Words>
  <Application>Microsoft Office PowerPoint</Application>
  <PresentationFormat>Widescreen</PresentationFormat>
  <Paragraphs>116</Paragraphs>
  <Slides>16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Franklin Gothic Book</vt:lpstr>
      <vt:lpstr>Franklin Gothic Medium</vt:lpstr>
      <vt:lpstr>Gotham Narrow Bold</vt:lpstr>
      <vt:lpstr>Gotham Narrow Book</vt:lpstr>
      <vt:lpstr>Gotham Narrow Medium</vt:lpstr>
      <vt:lpstr>System Font Regular</vt:lpstr>
      <vt:lpstr>Wingdings</vt:lpstr>
      <vt:lpstr>2_PHINIA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Formatting text and content</dc:title>
  <dc:subject/>
  <dc:creator>Price, Kevin (Warwick)</dc:creator>
  <cp:keywords/>
  <dc:description/>
  <cp:lastModifiedBy>Rankin, Nigel (Warwick)</cp:lastModifiedBy>
  <cp:revision>22</cp:revision>
  <cp:lastPrinted>2024-03-09T14:37:11Z</cp:lastPrinted>
  <dcterms:created xsi:type="dcterms:W3CDTF">2023-06-22T11:29:42Z</dcterms:created>
  <dcterms:modified xsi:type="dcterms:W3CDTF">2024-03-10T07:52:43Z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0x010100E01F2557F264A6428F39B462E79EFD44</vt:lpwstr>
  </property>
  <property fmtid="{D5CDD505-2E9C-101B-9397-08002B2CF9AE}" pid="3" name="MediaServiceImageTags">
    <vt:lpwstr/>
  </property>
</Properties>
</file>